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8" r:id="rId2"/>
    <p:sldId id="263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34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3"/>
    <p:restoredTop sz="94676"/>
  </p:normalViewPr>
  <p:slideViewPr>
    <p:cSldViewPr snapToGrid="0" snapToObjects="1">
      <p:cViewPr varScale="1">
        <p:scale>
          <a:sx n="160" d="100"/>
          <a:sy n="160" d="100"/>
        </p:scale>
        <p:origin x="2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A2A38-7B98-6C4B-83BA-4C44172ADC09}" type="datetimeFigureOut">
              <a:rPr lang="en-US" smtClean="0"/>
              <a:t>12/14/17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67D47-E182-7949-B1E2-72D60DBA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45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B31E-E582-8D45-A4A2-0DD31AFE6D91}" type="datetimeFigureOut">
              <a:rPr lang="en-US" smtClean="0"/>
              <a:t>12/14/17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310C-5127-9E41-9D06-5041274D4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8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B31E-E582-8D45-A4A2-0DD31AFE6D91}" type="datetimeFigureOut">
              <a:rPr lang="en-US" smtClean="0"/>
              <a:t>12/14/17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310C-5127-9E41-9D06-5041274D4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72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B31E-E582-8D45-A4A2-0DD31AFE6D91}" type="datetimeFigureOut">
              <a:rPr lang="en-US" smtClean="0"/>
              <a:t>12/14/17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310C-5127-9E41-9D06-5041274D4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10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B31E-E582-8D45-A4A2-0DD31AFE6D91}" type="datetimeFigureOut">
              <a:rPr lang="en-US" smtClean="0"/>
              <a:t>12/14/17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310C-5127-9E41-9D06-5041274D4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32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B31E-E582-8D45-A4A2-0DD31AFE6D91}" type="datetimeFigureOut">
              <a:rPr lang="en-US" smtClean="0"/>
              <a:t>12/14/17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310C-5127-9E41-9D06-5041274D4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96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B31E-E582-8D45-A4A2-0DD31AFE6D91}" type="datetimeFigureOut">
              <a:rPr lang="en-US" smtClean="0"/>
              <a:t>12/14/17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310C-5127-9E41-9D06-5041274D4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33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B31E-E582-8D45-A4A2-0DD31AFE6D91}" type="datetimeFigureOut">
              <a:rPr lang="en-US" smtClean="0"/>
              <a:t>12/14/17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310C-5127-9E41-9D06-5041274D4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59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B31E-E582-8D45-A4A2-0DD31AFE6D91}" type="datetimeFigureOut">
              <a:rPr lang="en-US" smtClean="0"/>
              <a:t>12/14/17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310C-5127-9E41-9D06-5041274D4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4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B31E-E582-8D45-A4A2-0DD31AFE6D91}" type="datetimeFigureOut">
              <a:rPr lang="en-US" smtClean="0"/>
              <a:t>12/14/17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310C-5127-9E41-9D06-5041274D4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8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B31E-E582-8D45-A4A2-0DD31AFE6D91}" type="datetimeFigureOut">
              <a:rPr lang="en-US" smtClean="0"/>
              <a:t>12/14/17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310C-5127-9E41-9D06-5041274D4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47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B31E-E582-8D45-A4A2-0DD31AFE6D91}" type="datetimeFigureOut">
              <a:rPr lang="en-US" smtClean="0"/>
              <a:t>12/14/17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310C-5127-9E41-9D06-5041274D4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44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6B31E-E582-8D45-A4A2-0DD31AFE6D91}" type="datetimeFigureOut">
              <a:rPr lang="en-US" smtClean="0"/>
              <a:t>12/14/17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D310C-5127-9E41-9D06-5041274D4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868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989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12"/>
            <a:ext cx="12192000" cy="6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109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54"/>
            <a:ext cx="12192000" cy="686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4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86"/>
            <a:ext cx="12192000" cy="686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997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43"/>
            <a:ext cx="12192000" cy="686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857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43"/>
            <a:ext cx="12192000" cy="68683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94669" y="949754"/>
            <a:ext cx="7063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A3460"/>
                </a:solidFill>
              </a:rPr>
              <a:t>Type your message here</a:t>
            </a:r>
            <a:r>
              <a:rPr lang="is-IS" sz="2400" dirty="0" smtClean="0">
                <a:solidFill>
                  <a:srgbClr val="1A3460"/>
                </a:solidFill>
              </a:rPr>
              <a:t>…</a:t>
            </a:r>
            <a:r>
              <a:rPr lang="en-US" sz="2400" dirty="0" smtClean="0">
                <a:solidFill>
                  <a:srgbClr val="1A3460"/>
                </a:solidFill>
              </a:rPr>
              <a:t> delete this slide, or duplicate as needed to customize your presentation.</a:t>
            </a:r>
            <a:endParaRPr lang="en-US" sz="2400" dirty="0">
              <a:solidFill>
                <a:srgbClr val="1A34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504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18</Words>
  <Application>Microsoft Macintosh PowerPoint</Application>
  <PresentationFormat>Widescreen</PresentationFormat>
  <Paragraphs>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</cp:revision>
  <dcterms:created xsi:type="dcterms:W3CDTF">2017-12-14T19:25:07Z</dcterms:created>
  <dcterms:modified xsi:type="dcterms:W3CDTF">2017-12-14T22:19:48Z</dcterms:modified>
</cp:coreProperties>
</file>