
<file path=[Content_Types].xml><?xml version="1.0" encoding="utf-8"?>
<Types xmlns="http://schemas.openxmlformats.org/package/2006/content-types">
  <Default ContentType="image/png" Extension="png"/>
  <Default ContentType="image/svg+xml" Extension="sv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theme+xml" PartName="/ppt/theme/theme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ms-powerpoint.changesinfo+xml" PartName="/ppt/changesInfos/changesInfo1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14" r:id="rId2"/>
    <p:sldMasterId id="2147483750" r:id="rId3"/>
  </p:sldMasterIdLst>
  <p:notesMasterIdLst>
    <p:notesMasterId r:id="rId36"/>
  </p:notesMasterIdLst>
  <p:sldIdLst>
    <p:sldId id="256" r:id="rId4"/>
    <p:sldId id="303" r:id="rId5"/>
    <p:sldId id="283" r:id="rId6"/>
    <p:sldId id="301" r:id="rId7"/>
    <p:sldId id="274" r:id="rId8"/>
    <p:sldId id="304" r:id="rId9"/>
    <p:sldId id="302" r:id="rId10"/>
    <p:sldId id="305" r:id="rId11"/>
    <p:sldId id="260" r:id="rId12"/>
    <p:sldId id="309" r:id="rId13"/>
    <p:sldId id="279" r:id="rId14"/>
    <p:sldId id="310" r:id="rId15"/>
    <p:sldId id="311" r:id="rId16"/>
    <p:sldId id="312" r:id="rId17"/>
    <p:sldId id="276" r:id="rId18"/>
    <p:sldId id="277" r:id="rId19"/>
    <p:sldId id="284" r:id="rId20"/>
    <p:sldId id="275" r:id="rId21"/>
    <p:sldId id="280" r:id="rId22"/>
    <p:sldId id="281" r:id="rId23"/>
    <p:sldId id="282" r:id="rId24"/>
    <p:sldId id="259" r:id="rId25"/>
    <p:sldId id="293" r:id="rId26"/>
    <p:sldId id="270" r:id="rId27"/>
    <p:sldId id="294" r:id="rId28"/>
    <p:sldId id="268" r:id="rId29"/>
    <p:sldId id="267" r:id="rId30"/>
    <p:sldId id="271" r:id="rId31"/>
    <p:sldId id="269" r:id="rId32"/>
    <p:sldId id="292" r:id="rId33"/>
    <p:sldId id="313" r:id="rId34"/>
    <p:sldId id="31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6F3E31-EF5C-4213-8B03-FE0073D7949A}" v="5459" dt="2018-07-17T04:03:30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4930" autoAdjust="0"/>
  </p:normalViewPr>
  <p:slideViewPr>
    <p:cSldViewPr snapToGrid="0">
      <p:cViewPr varScale="1">
        <p:scale>
          <a:sx n="58" d="100"/>
          <a:sy n="58" d="100"/>
        </p:scale>
        <p:origin x="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50"/>
        <a:sy n="33" d="50"/>
      </p:scale>
      <p:origin x="0" y="-9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Mikva" userId="b8531ca69bedccf2" providerId="LiveId" clId="{FA6F3E31-EF5C-4213-8B03-FE0073D7949A}"/>
    <pc:docChg chg="undo redo custSel addSld delSld modSld sldOrd">
      <pc:chgData name="Rachel Mikva" userId="b8531ca69bedccf2" providerId="LiveId" clId="{FA6F3E31-EF5C-4213-8B03-FE0073D7949A}" dt="2018-07-17T04:03:30.125" v="1607" actId="2696"/>
      <pc:docMkLst>
        <pc:docMk/>
      </pc:docMkLst>
      <pc:sldChg chg="modNotesTx">
        <pc:chgData name="Rachel Mikva" userId="b8531ca69bedccf2" providerId="LiveId" clId="{FA6F3E31-EF5C-4213-8B03-FE0073D7949A}" dt="2018-07-17T00:56:49.207" v="0" actId="20577"/>
        <pc:sldMkLst>
          <pc:docMk/>
          <pc:sldMk cId="3772232616" sldId="256"/>
        </pc:sldMkLst>
      </pc:sldChg>
      <pc:sldChg chg="delSp modSp">
        <pc:chgData name="Rachel Mikva" userId="b8531ca69bedccf2" providerId="LiveId" clId="{FA6F3E31-EF5C-4213-8B03-FE0073D7949A}" dt="2018-07-17T03:52:05.197" v="1570" actId="20577"/>
        <pc:sldMkLst>
          <pc:docMk/>
          <pc:sldMk cId="942870870" sldId="259"/>
        </pc:sldMkLst>
        <pc:spChg chg="mod">
          <ac:chgData name="Rachel Mikva" userId="b8531ca69bedccf2" providerId="LiveId" clId="{FA6F3E31-EF5C-4213-8B03-FE0073D7949A}" dt="2018-07-17T03:52:05.197" v="1570" actId="20577"/>
          <ac:spMkLst>
            <pc:docMk/>
            <pc:sldMk cId="942870870" sldId="259"/>
            <ac:spMk id="2" creationId="{00000000-0000-0000-0000-000000000000}"/>
          </ac:spMkLst>
        </pc:spChg>
        <pc:spChg chg="del">
          <ac:chgData name="Rachel Mikva" userId="b8531ca69bedccf2" providerId="LiveId" clId="{FA6F3E31-EF5C-4213-8B03-FE0073D7949A}" dt="2018-07-17T01:10:36.018" v="182"/>
          <ac:spMkLst>
            <pc:docMk/>
            <pc:sldMk cId="942870870" sldId="259"/>
            <ac:spMk id="3" creationId="{00000000-0000-0000-0000-000000000000}"/>
          </ac:spMkLst>
        </pc:spChg>
      </pc:sldChg>
      <pc:sldChg chg="addSp delSp modSp mod setBg modNotesTx">
        <pc:chgData name="Rachel Mikva" userId="b8531ca69bedccf2" providerId="LiveId" clId="{FA6F3E31-EF5C-4213-8B03-FE0073D7949A}" dt="2018-07-17T01:37:35.771" v="1386" actId="948"/>
        <pc:sldMkLst>
          <pc:docMk/>
          <pc:sldMk cId="2091380806" sldId="267"/>
        </pc:sldMkLst>
        <pc:spChg chg="mod">
          <ac:chgData name="Rachel Mikva" userId="b8531ca69bedccf2" providerId="LiveId" clId="{FA6F3E31-EF5C-4213-8B03-FE0073D7949A}" dt="2018-07-17T01:25:30.086" v="716" actId="26606"/>
          <ac:spMkLst>
            <pc:docMk/>
            <pc:sldMk cId="2091380806" sldId="267"/>
            <ac:spMk id="2" creationId="{00000000-0000-0000-0000-000000000000}"/>
          </ac:spMkLst>
        </pc:spChg>
        <pc:spChg chg="mod">
          <ac:chgData name="Rachel Mikva" userId="b8531ca69bedccf2" providerId="LiveId" clId="{FA6F3E31-EF5C-4213-8B03-FE0073D7949A}" dt="2018-07-17T01:37:35.771" v="1386" actId="948"/>
          <ac:spMkLst>
            <pc:docMk/>
            <pc:sldMk cId="2091380806" sldId="267"/>
            <ac:spMk id="3" creationId="{00000000-0000-0000-0000-000000000000}"/>
          </ac:spMkLst>
        </pc:spChg>
        <pc:spChg chg="add del">
          <ac:chgData name="Rachel Mikva" userId="b8531ca69bedccf2" providerId="LiveId" clId="{FA6F3E31-EF5C-4213-8B03-FE0073D7949A}" dt="2018-07-17T01:25:30.086" v="716" actId="26606"/>
          <ac:spMkLst>
            <pc:docMk/>
            <pc:sldMk cId="2091380806" sldId="267"/>
            <ac:spMk id="10" creationId="{C610D2AE-07EF-436A-9755-AA8DF4B933A4}"/>
          </ac:spMkLst>
        </pc:spChg>
        <pc:spChg chg="add del">
          <ac:chgData name="Rachel Mikva" userId="b8531ca69bedccf2" providerId="LiveId" clId="{FA6F3E31-EF5C-4213-8B03-FE0073D7949A}" dt="2018-07-17T01:25:30.086" v="716" actId="26606"/>
          <ac:spMkLst>
            <pc:docMk/>
            <pc:sldMk cId="2091380806" sldId="267"/>
            <ac:spMk id="14" creationId="{CF2D8AD5-434A-4C0E-9F5B-C1AFD645F364}"/>
          </ac:spMkLst>
        </pc:spChg>
        <pc:picChg chg="add mod">
          <ac:chgData name="Rachel Mikva" userId="b8531ca69bedccf2" providerId="LiveId" clId="{FA6F3E31-EF5C-4213-8B03-FE0073D7949A}" dt="2018-07-17T01:26:43.840" v="754" actId="1076"/>
          <ac:picMkLst>
            <pc:docMk/>
            <pc:sldMk cId="2091380806" sldId="267"/>
            <ac:picMk id="5" creationId="{5DB43B51-F53C-4378-A4F1-33552B040F75}"/>
          </ac:picMkLst>
        </pc:picChg>
        <pc:picChg chg="add del">
          <ac:chgData name="Rachel Mikva" userId="b8531ca69bedccf2" providerId="LiveId" clId="{FA6F3E31-EF5C-4213-8B03-FE0073D7949A}" dt="2018-07-17T01:25:30.086" v="716" actId="26606"/>
          <ac:picMkLst>
            <pc:docMk/>
            <pc:sldMk cId="2091380806" sldId="267"/>
            <ac:picMk id="12" creationId="{6CACDD17-9043-46DF-882D-420365B79C18}"/>
          </ac:picMkLst>
        </pc:picChg>
        <pc:picChg chg="add del">
          <ac:chgData name="Rachel Mikva" userId="b8531ca69bedccf2" providerId="LiveId" clId="{FA6F3E31-EF5C-4213-8B03-FE0073D7949A}" dt="2018-07-17T01:25:30.086" v="716" actId="26606"/>
          <ac:picMkLst>
            <pc:docMk/>
            <pc:sldMk cId="2091380806" sldId="267"/>
            <ac:picMk id="16" creationId="{E92B246D-47CC-40F8-8DE7-B65D409E945E}"/>
          </ac:picMkLst>
        </pc:picChg>
      </pc:sldChg>
      <pc:sldChg chg="addSp modSp">
        <pc:chgData name="Rachel Mikva" userId="b8531ca69bedccf2" providerId="LiveId" clId="{FA6F3E31-EF5C-4213-8B03-FE0073D7949A}" dt="2018-07-17T01:20:29.931" v="478" actId="20577"/>
        <pc:sldMkLst>
          <pc:docMk/>
          <pc:sldMk cId="3500041684" sldId="268"/>
        </pc:sldMkLst>
        <pc:spChg chg="mod">
          <ac:chgData name="Rachel Mikva" userId="b8531ca69bedccf2" providerId="LiveId" clId="{FA6F3E31-EF5C-4213-8B03-FE0073D7949A}" dt="2018-07-17T01:18:01.439" v="363" actId="20577"/>
          <ac:spMkLst>
            <pc:docMk/>
            <pc:sldMk cId="3500041684" sldId="268"/>
            <ac:spMk id="2" creationId="{00000000-0000-0000-0000-000000000000}"/>
          </ac:spMkLst>
        </pc:spChg>
        <pc:spChg chg="mod">
          <ac:chgData name="Rachel Mikva" userId="b8531ca69bedccf2" providerId="LiveId" clId="{FA6F3E31-EF5C-4213-8B03-FE0073D7949A}" dt="2018-07-17T01:20:29.931" v="478" actId="20577"/>
          <ac:spMkLst>
            <pc:docMk/>
            <pc:sldMk cId="3500041684" sldId="268"/>
            <ac:spMk id="3" creationId="{00000000-0000-0000-0000-000000000000}"/>
          </ac:spMkLst>
        </pc:spChg>
        <pc:spChg chg="add mod">
          <ac:chgData name="Rachel Mikva" userId="b8531ca69bedccf2" providerId="LiveId" clId="{FA6F3E31-EF5C-4213-8B03-FE0073D7949A}" dt="2018-07-17T01:20:00.755" v="397" actId="1076"/>
          <ac:spMkLst>
            <pc:docMk/>
            <pc:sldMk cId="3500041684" sldId="268"/>
            <ac:spMk id="6" creationId="{B29A9C89-89F3-4CDA-BAE6-48C8342D9C34}"/>
          </ac:spMkLst>
        </pc:spChg>
        <pc:picChg chg="add mod">
          <ac:chgData name="Rachel Mikva" userId="b8531ca69bedccf2" providerId="LiveId" clId="{FA6F3E31-EF5C-4213-8B03-FE0073D7949A}" dt="2018-07-17T01:18:48.978" v="368" actId="1076"/>
          <ac:picMkLst>
            <pc:docMk/>
            <pc:sldMk cId="3500041684" sldId="268"/>
            <ac:picMk id="5" creationId="{B83635BD-105D-42B4-951B-71DA2E6D33A3}"/>
          </ac:picMkLst>
        </pc:picChg>
      </pc:sldChg>
      <pc:sldChg chg="modSp">
        <pc:chgData name="Rachel Mikva" userId="b8531ca69bedccf2" providerId="LiveId" clId="{FA6F3E31-EF5C-4213-8B03-FE0073D7949A}" dt="2018-07-17T01:29:30.716" v="799" actId="27636"/>
        <pc:sldMkLst>
          <pc:docMk/>
          <pc:sldMk cId="3530828408" sldId="269"/>
        </pc:sldMkLst>
        <pc:spChg chg="mod">
          <ac:chgData name="Rachel Mikva" userId="b8531ca69bedccf2" providerId="LiveId" clId="{FA6F3E31-EF5C-4213-8B03-FE0073D7949A}" dt="2018-07-17T01:29:30.716" v="799" actId="27636"/>
          <ac:spMkLst>
            <pc:docMk/>
            <pc:sldMk cId="3530828408" sldId="269"/>
            <ac:spMk id="3" creationId="{00000000-0000-0000-0000-000000000000}"/>
          </ac:spMkLst>
        </pc:spChg>
      </pc:sldChg>
      <pc:sldChg chg="addSp delSp modSp mod setBg">
        <pc:chgData name="Rachel Mikva" userId="b8531ca69bedccf2" providerId="LiveId" clId="{FA6F3E31-EF5C-4213-8B03-FE0073D7949A}" dt="2018-07-17T01:16:43.160" v="290" actId="1076"/>
        <pc:sldMkLst>
          <pc:docMk/>
          <pc:sldMk cId="1711340030" sldId="270"/>
        </pc:sldMkLst>
        <pc:spChg chg="mod">
          <ac:chgData name="Rachel Mikva" userId="b8531ca69bedccf2" providerId="LiveId" clId="{FA6F3E31-EF5C-4213-8B03-FE0073D7949A}" dt="2018-07-17T01:16:08.534" v="286" actId="26606"/>
          <ac:spMkLst>
            <pc:docMk/>
            <pc:sldMk cId="1711340030" sldId="270"/>
            <ac:spMk id="2" creationId="{00000000-0000-0000-0000-000000000000}"/>
          </ac:spMkLst>
        </pc:spChg>
        <pc:spChg chg="mod">
          <ac:chgData name="Rachel Mikva" userId="b8531ca69bedccf2" providerId="LiveId" clId="{FA6F3E31-EF5C-4213-8B03-FE0073D7949A}" dt="2018-07-17T01:16:43.160" v="290" actId="1076"/>
          <ac:spMkLst>
            <pc:docMk/>
            <pc:sldMk cId="1711340030" sldId="270"/>
            <ac:spMk id="3" creationId="{00000000-0000-0000-0000-000000000000}"/>
          </ac:spMkLst>
        </pc:spChg>
        <pc:spChg chg="add del">
          <ac:chgData name="Rachel Mikva" userId="b8531ca69bedccf2" providerId="LiveId" clId="{FA6F3E31-EF5C-4213-8B03-FE0073D7949A}" dt="2018-07-17T01:14:40.513" v="278"/>
          <ac:spMkLst>
            <pc:docMk/>
            <pc:sldMk cId="1711340030" sldId="270"/>
            <ac:spMk id="4" creationId="{11F86841-A804-4C6E-8A30-70B3DC9AFCA0}"/>
          </ac:spMkLst>
        </pc:spChg>
        <pc:spChg chg="add">
          <ac:chgData name="Rachel Mikva" userId="b8531ca69bedccf2" providerId="LiveId" clId="{FA6F3E31-EF5C-4213-8B03-FE0073D7949A}" dt="2018-07-17T01:16:08.534" v="286" actId="26606"/>
          <ac:spMkLst>
            <pc:docMk/>
            <pc:sldMk cId="1711340030" sldId="270"/>
            <ac:spMk id="13" creationId="{3FECAD23-900F-4F1B-A441-6A68749F88D4}"/>
          </ac:spMkLst>
        </pc:spChg>
        <pc:spChg chg="add">
          <ac:chgData name="Rachel Mikva" userId="b8531ca69bedccf2" providerId="LiveId" clId="{FA6F3E31-EF5C-4213-8B03-FE0073D7949A}" dt="2018-07-17T01:16:08.534" v="286" actId="26606"/>
          <ac:spMkLst>
            <pc:docMk/>
            <pc:sldMk cId="1711340030" sldId="270"/>
            <ac:spMk id="17" creationId="{8A233090-6C39-4F59-8A0F-86F011A7EEEB}"/>
          </ac:spMkLst>
        </pc:spChg>
        <pc:spChg chg="add">
          <ac:chgData name="Rachel Mikva" userId="b8531ca69bedccf2" providerId="LiveId" clId="{FA6F3E31-EF5C-4213-8B03-FE0073D7949A}" dt="2018-07-17T01:16:08.534" v="286" actId="26606"/>
          <ac:spMkLst>
            <pc:docMk/>
            <pc:sldMk cId="1711340030" sldId="270"/>
            <ac:spMk id="19" creationId="{484DCAA0-4BF1-4FB9-97BA-D6BA630419A0}"/>
          </ac:spMkLst>
        </pc:spChg>
        <pc:graphicFrameChg chg="add del mod">
          <ac:chgData name="Rachel Mikva" userId="b8531ca69bedccf2" providerId="LiveId" clId="{FA6F3E31-EF5C-4213-8B03-FE0073D7949A}" dt="2018-07-17T01:15:47.952" v="280"/>
          <ac:graphicFrameMkLst>
            <pc:docMk/>
            <pc:sldMk cId="1711340030" sldId="270"/>
            <ac:graphicFrameMk id="5" creationId="{537F7ABB-80DE-471A-8BB1-5E99B8F936D7}"/>
          </ac:graphicFrameMkLst>
        </pc:graphicFrameChg>
        <pc:graphicFrameChg chg="add del mod">
          <ac:chgData name="Rachel Mikva" userId="b8531ca69bedccf2" providerId="LiveId" clId="{FA6F3E31-EF5C-4213-8B03-FE0073D7949A}" dt="2018-07-17T01:15:53.344" v="282"/>
          <ac:graphicFrameMkLst>
            <pc:docMk/>
            <pc:sldMk cId="1711340030" sldId="270"/>
            <ac:graphicFrameMk id="6" creationId="{FC61269A-24E1-44FD-83CB-1D2BF7235A73}"/>
          </ac:graphicFrameMkLst>
        </pc:graphicFrameChg>
        <pc:picChg chg="add mod">
          <ac:chgData name="Rachel Mikva" userId="b8531ca69bedccf2" providerId="LiveId" clId="{FA6F3E31-EF5C-4213-8B03-FE0073D7949A}" dt="2018-07-17T01:16:08.534" v="286" actId="26606"/>
          <ac:picMkLst>
            <pc:docMk/>
            <pc:sldMk cId="1711340030" sldId="270"/>
            <ac:picMk id="8" creationId="{95F8824B-922A-447F-9825-9EAC9C0C4F30}"/>
          </ac:picMkLst>
        </pc:picChg>
        <pc:picChg chg="add">
          <ac:chgData name="Rachel Mikva" userId="b8531ca69bedccf2" providerId="LiveId" clId="{FA6F3E31-EF5C-4213-8B03-FE0073D7949A}" dt="2018-07-17T01:16:08.534" v="286" actId="26606"/>
          <ac:picMkLst>
            <pc:docMk/>
            <pc:sldMk cId="1711340030" sldId="270"/>
            <ac:picMk id="15" creationId="{57943801-CAEC-4F98-9332-2A4D9128463E}"/>
          </ac:picMkLst>
        </pc:picChg>
        <pc:picChg chg="add">
          <ac:chgData name="Rachel Mikva" userId="b8531ca69bedccf2" providerId="LiveId" clId="{FA6F3E31-EF5C-4213-8B03-FE0073D7949A}" dt="2018-07-17T01:16:08.534" v="286" actId="26606"/>
          <ac:picMkLst>
            <pc:docMk/>
            <pc:sldMk cId="1711340030" sldId="270"/>
            <ac:picMk id="21" creationId="{9BC2FEA5-B399-458A-8393-E06CE40DB89C}"/>
          </ac:picMkLst>
        </pc:picChg>
      </pc:sldChg>
      <pc:sldChg chg="modSp add del ord">
        <pc:chgData name="Rachel Mikva" userId="b8531ca69bedccf2" providerId="LiveId" clId="{FA6F3E31-EF5C-4213-8B03-FE0073D7949A}" dt="2018-07-17T01:38:26.988" v="1387"/>
        <pc:sldMkLst>
          <pc:docMk/>
          <pc:sldMk cId="862862752" sldId="271"/>
        </pc:sldMkLst>
        <pc:spChg chg="mod">
          <ac:chgData name="Rachel Mikva" userId="b8531ca69bedccf2" providerId="LiveId" clId="{FA6F3E31-EF5C-4213-8B03-FE0073D7949A}" dt="2018-07-17T01:30:41.400" v="829" actId="20577"/>
          <ac:spMkLst>
            <pc:docMk/>
            <pc:sldMk cId="862862752" sldId="271"/>
            <ac:spMk id="2" creationId="{00000000-0000-0000-0000-000000000000}"/>
          </ac:spMkLst>
        </pc:spChg>
        <pc:spChg chg="mod">
          <ac:chgData name="Rachel Mikva" userId="b8531ca69bedccf2" providerId="LiveId" clId="{FA6F3E31-EF5C-4213-8B03-FE0073D7949A}" dt="2018-07-17T01:35:49.328" v="1383" actId="20577"/>
          <ac:spMkLst>
            <pc:docMk/>
            <pc:sldMk cId="862862752" sldId="271"/>
            <ac:spMk id="3" creationId="{00000000-0000-0000-0000-000000000000}"/>
          </ac:spMkLst>
        </pc:spChg>
      </pc:sldChg>
      <pc:sldChg chg="modSp add del">
        <pc:chgData name="Rachel Mikva" userId="b8531ca69bedccf2" providerId="LiveId" clId="{FA6F3E31-EF5C-4213-8B03-FE0073D7949A}" dt="2018-07-17T01:33:17.187" v="1050" actId="2696"/>
        <pc:sldMkLst>
          <pc:docMk/>
          <pc:sldMk cId="2374257978" sldId="272"/>
        </pc:sldMkLst>
        <pc:spChg chg="mod">
          <ac:chgData name="Rachel Mikva" userId="b8531ca69bedccf2" providerId="LiveId" clId="{FA6F3E31-EF5C-4213-8B03-FE0073D7949A}" dt="2018-07-17T01:30:30.492" v="800"/>
          <ac:spMkLst>
            <pc:docMk/>
            <pc:sldMk cId="2374257978" sldId="272"/>
            <ac:spMk id="3" creationId="{00000000-0000-0000-0000-000000000000}"/>
          </ac:spMkLst>
        </pc:spChg>
      </pc:sldChg>
      <pc:sldChg chg="modSp modNotesTx">
        <pc:chgData name="Rachel Mikva" userId="b8531ca69bedccf2" providerId="LiveId" clId="{FA6F3E31-EF5C-4213-8B03-FE0073D7949A}" dt="2018-07-17T00:58:07.415" v="16" actId="20577"/>
        <pc:sldMkLst>
          <pc:docMk/>
          <pc:sldMk cId="3382423243" sldId="274"/>
        </pc:sldMkLst>
        <pc:spChg chg="mod">
          <ac:chgData name="Rachel Mikva" userId="b8531ca69bedccf2" providerId="LiveId" clId="{FA6F3E31-EF5C-4213-8B03-FE0073D7949A}" dt="2018-07-17T00:58:07.415" v="16" actId="20577"/>
          <ac:spMkLst>
            <pc:docMk/>
            <pc:sldMk cId="3382423243" sldId="274"/>
            <ac:spMk id="2" creationId="{00000000-0000-0000-0000-000000000000}"/>
          </ac:spMkLst>
        </pc:spChg>
      </pc:sldChg>
      <pc:sldChg chg="modNotesTx">
        <pc:chgData name="Rachel Mikva" userId="b8531ca69bedccf2" providerId="LiveId" clId="{FA6F3E31-EF5C-4213-8B03-FE0073D7949A}" dt="2018-07-17T01:03:09.599" v="33" actId="20577"/>
        <pc:sldMkLst>
          <pc:docMk/>
          <pc:sldMk cId="1885670003" sldId="276"/>
        </pc:sldMkLst>
      </pc:sldChg>
      <pc:sldChg chg="modNotesTx">
        <pc:chgData name="Rachel Mikva" userId="b8531ca69bedccf2" providerId="LiveId" clId="{FA6F3E31-EF5C-4213-8B03-FE0073D7949A}" dt="2018-07-17T00:58:42.410" v="29" actId="20577"/>
        <pc:sldMkLst>
          <pc:docMk/>
          <pc:sldMk cId="2074465355" sldId="279"/>
        </pc:sldMkLst>
      </pc:sldChg>
      <pc:sldChg chg="modSp">
        <pc:chgData name="Rachel Mikva" userId="b8531ca69bedccf2" providerId="LiveId" clId="{FA6F3E31-EF5C-4213-8B03-FE0073D7949A}" dt="2018-07-17T01:09:50.354" v="177" actId="14100"/>
        <pc:sldMkLst>
          <pc:docMk/>
          <pc:sldMk cId="2731496373" sldId="282"/>
        </pc:sldMkLst>
        <pc:spChg chg="mod">
          <ac:chgData name="Rachel Mikva" userId="b8531ca69bedccf2" providerId="LiveId" clId="{FA6F3E31-EF5C-4213-8B03-FE0073D7949A}" dt="2018-07-17T01:09:50.354" v="177" actId="14100"/>
          <ac:spMkLst>
            <pc:docMk/>
            <pc:sldMk cId="2731496373" sldId="282"/>
            <ac:spMk id="3" creationId="{00000000-0000-0000-0000-000000000000}"/>
          </ac:spMkLst>
        </pc:spChg>
      </pc:sldChg>
      <pc:sldChg chg="modNotesTx">
        <pc:chgData name="Rachel Mikva" userId="b8531ca69bedccf2" providerId="LiveId" clId="{FA6F3E31-EF5C-4213-8B03-FE0073D7949A}" dt="2018-07-17T00:57:47.677" v="2" actId="20577"/>
        <pc:sldMkLst>
          <pc:docMk/>
          <pc:sldMk cId="902651106" sldId="283"/>
        </pc:sldMkLst>
      </pc:sldChg>
      <pc:sldChg chg="modSp">
        <pc:chgData name="Rachel Mikva" userId="b8531ca69bedccf2" providerId="LiveId" clId="{FA6F3E31-EF5C-4213-8B03-FE0073D7949A}" dt="2018-07-17T01:04:06.984" v="53" actId="20577"/>
        <pc:sldMkLst>
          <pc:docMk/>
          <pc:sldMk cId="3970299712" sldId="284"/>
        </pc:sldMkLst>
        <pc:spChg chg="mod">
          <ac:chgData name="Rachel Mikva" userId="b8531ca69bedccf2" providerId="LiveId" clId="{FA6F3E31-EF5C-4213-8B03-FE0073D7949A}" dt="2018-07-17T01:04:06.984" v="53" actId="20577"/>
          <ac:spMkLst>
            <pc:docMk/>
            <pc:sldMk cId="3970299712" sldId="284"/>
            <ac:spMk id="2" creationId="{00000000-0000-0000-0000-000000000000}"/>
          </ac:spMkLst>
        </pc:spChg>
      </pc:sldChg>
      <pc:sldChg chg="add del">
        <pc:chgData name="Rachel Mikva" userId="b8531ca69bedccf2" providerId="LiveId" clId="{FA6F3E31-EF5C-4213-8B03-FE0073D7949A}" dt="2018-07-17T01:38:43.037" v="1388" actId="2696"/>
        <pc:sldMkLst>
          <pc:docMk/>
          <pc:sldMk cId="4211717425" sldId="288"/>
        </pc:sldMkLst>
      </pc:sldChg>
      <pc:sldChg chg="del">
        <pc:chgData name="Rachel Mikva" userId="b8531ca69bedccf2" providerId="LiveId" clId="{FA6F3E31-EF5C-4213-8B03-FE0073D7949A}" dt="2018-07-17T01:12:13.450" v="186" actId="2696"/>
        <pc:sldMkLst>
          <pc:docMk/>
          <pc:sldMk cId="2996309038" sldId="291"/>
        </pc:sldMkLst>
      </pc:sldChg>
      <pc:sldChg chg="modSp add del modNotesTx">
        <pc:chgData name="Rachel Mikva" userId="b8531ca69bedccf2" providerId="LiveId" clId="{FA6F3E31-EF5C-4213-8B03-FE0073D7949A}" dt="2018-07-17T01:36:13.662" v="1384" actId="20577"/>
        <pc:sldMkLst>
          <pc:docMk/>
          <pc:sldMk cId="1648875265" sldId="292"/>
        </pc:sldMkLst>
        <pc:spChg chg="mod">
          <ac:chgData name="Rachel Mikva" userId="b8531ca69bedccf2" providerId="LiveId" clId="{FA6F3E31-EF5C-4213-8B03-FE0073D7949A}" dt="2018-07-17T01:34:11.431" v="1098" actId="20577"/>
          <ac:spMkLst>
            <pc:docMk/>
            <pc:sldMk cId="1648875265" sldId="292"/>
            <ac:spMk id="3" creationId="{00000000-0000-0000-0000-000000000000}"/>
          </ac:spMkLst>
        </pc:spChg>
      </pc:sldChg>
      <pc:sldChg chg="addSp delSp modSp mod ord setBg modNotesTx">
        <pc:chgData name="Rachel Mikva" userId="b8531ca69bedccf2" providerId="LiveId" clId="{FA6F3E31-EF5C-4213-8B03-FE0073D7949A}" dt="2018-07-17T01:45:14.567" v="1460" actId="20577"/>
        <pc:sldMkLst>
          <pc:docMk/>
          <pc:sldMk cId="1265189861" sldId="293"/>
        </pc:sldMkLst>
        <pc:spChg chg="mod ord">
          <ac:chgData name="Rachel Mikva" userId="b8531ca69bedccf2" providerId="LiveId" clId="{FA6F3E31-EF5C-4213-8B03-FE0073D7949A}" dt="2018-07-17T01:42:44.785" v="1392" actId="26606"/>
          <ac:spMkLst>
            <pc:docMk/>
            <pc:sldMk cId="1265189861" sldId="293"/>
            <ac:spMk id="2" creationId="{00000000-0000-0000-0000-000000000000}"/>
          </ac:spMkLst>
        </pc:spChg>
        <pc:spChg chg="mod">
          <ac:chgData name="Rachel Mikva" userId="b8531ca69bedccf2" providerId="LiveId" clId="{FA6F3E31-EF5C-4213-8B03-FE0073D7949A}" dt="2018-07-17T01:45:14.567" v="1460" actId="20577"/>
          <ac:spMkLst>
            <pc:docMk/>
            <pc:sldMk cId="1265189861" sldId="293"/>
            <ac:spMk id="3" creationId="{00000000-0000-0000-0000-000000000000}"/>
          </ac:spMkLst>
        </pc:spChg>
        <pc:spChg chg="add mod">
          <ac:chgData name="Rachel Mikva" userId="b8531ca69bedccf2" providerId="LiveId" clId="{FA6F3E31-EF5C-4213-8B03-FE0073D7949A}" dt="2018-07-17T01:44:28.948" v="1410" actId="207"/>
          <ac:spMkLst>
            <pc:docMk/>
            <pc:sldMk cId="1265189861" sldId="293"/>
            <ac:spMk id="6" creationId="{AAD766B1-A07E-4B3E-A522-914C37DE7217}"/>
          </ac:spMkLst>
        </pc:spChg>
        <pc:spChg chg="add del">
          <ac:chgData name="Rachel Mikva" userId="b8531ca69bedccf2" providerId="LiveId" clId="{FA6F3E31-EF5C-4213-8B03-FE0073D7949A}" dt="2018-07-17T01:42:44.769" v="1391" actId="26606"/>
          <ac:spMkLst>
            <pc:docMk/>
            <pc:sldMk cId="1265189861" sldId="293"/>
            <ac:spMk id="14" creationId="{13BC1C09-8FD1-4619-B317-E9EED5E55DD8}"/>
          </ac:spMkLst>
        </pc:spChg>
        <pc:spChg chg="add">
          <ac:chgData name="Rachel Mikva" userId="b8531ca69bedccf2" providerId="LiveId" clId="{FA6F3E31-EF5C-4213-8B03-FE0073D7949A}" dt="2018-07-17T01:42:44.785" v="1392" actId="26606"/>
          <ac:spMkLst>
            <pc:docMk/>
            <pc:sldMk cId="1265189861" sldId="293"/>
            <ac:spMk id="19" creationId="{3FECAD23-900F-4F1B-A441-6A68749F88D4}"/>
          </ac:spMkLst>
        </pc:spChg>
        <pc:spChg chg="add">
          <ac:chgData name="Rachel Mikva" userId="b8531ca69bedccf2" providerId="LiveId" clId="{FA6F3E31-EF5C-4213-8B03-FE0073D7949A}" dt="2018-07-17T01:42:44.785" v="1392" actId="26606"/>
          <ac:spMkLst>
            <pc:docMk/>
            <pc:sldMk cId="1265189861" sldId="293"/>
            <ac:spMk id="20" creationId="{8A233090-6C39-4F59-8A0F-86F011A7EEEB}"/>
          </ac:spMkLst>
        </pc:spChg>
        <pc:spChg chg="add">
          <ac:chgData name="Rachel Mikva" userId="b8531ca69bedccf2" providerId="LiveId" clId="{FA6F3E31-EF5C-4213-8B03-FE0073D7949A}" dt="2018-07-17T01:42:44.785" v="1392" actId="26606"/>
          <ac:spMkLst>
            <pc:docMk/>
            <pc:sldMk cId="1265189861" sldId="293"/>
            <ac:spMk id="21" creationId="{484DCAA0-4BF1-4FB9-97BA-D6BA630419A0}"/>
          </ac:spMkLst>
        </pc:spChg>
        <pc:grpChg chg="add del">
          <ac:chgData name="Rachel Mikva" userId="b8531ca69bedccf2" providerId="LiveId" clId="{FA6F3E31-EF5C-4213-8B03-FE0073D7949A}" dt="2018-07-17T01:42:44.769" v="1391" actId="26606"/>
          <ac:grpSpMkLst>
            <pc:docMk/>
            <pc:sldMk cId="1265189861" sldId="293"/>
            <ac:grpSpMk id="10" creationId="{7A865E47-4365-4F21-B8EA-13B2C12BCB98}"/>
          </ac:grpSpMkLst>
        </pc:grpChg>
        <pc:picChg chg="add mod">
          <ac:chgData name="Rachel Mikva" userId="b8531ca69bedccf2" providerId="LiveId" clId="{FA6F3E31-EF5C-4213-8B03-FE0073D7949A}" dt="2018-07-17T01:44:10.820" v="1407" actId="1076"/>
          <ac:picMkLst>
            <pc:docMk/>
            <pc:sldMk cId="1265189861" sldId="293"/>
            <ac:picMk id="5" creationId="{A78449B8-CB1A-4B30-AFE4-A46FEE671350}"/>
          </ac:picMkLst>
        </pc:picChg>
        <pc:picChg chg="add">
          <ac:chgData name="Rachel Mikva" userId="b8531ca69bedccf2" providerId="LiveId" clId="{FA6F3E31-EF5C-4213-8B03-FE0073D7949A}" dt="2018-07-17T01:42:44.785" v="1392" actId="26606"/>
          <ac:picMkLst>
            <pc:docMk/>
            <pc:sldMk cId="1265189861" sldId="293"/>
            <ac:picMk id="12" creationId="{57943801-CAEC-4F98-9332-2A4D9128463E}"/>
          </ac:picMkLst>
        </pc:picChg>
        <pc:picChg chg="add del">
          <ac:chgData name="Rachel Mikva" userId="b8531ca69bedccf2" providerId="LiveId" clId="{FA6F3E31-EF5C-4213-8B03-FE0073D7949A}" dt="2018-07-17T01:42:44.769" v="1391" actId="26606"/>
          <ac:picMkLst>
            <pc:docMk/>
            <pc:sldMk cId="1265189861" sldId="293"/>
            <ac:picMk id="16" creationId="{D3143E80-C928-46DB-9299-0BD06348A928}"/>
          </ac:picMkLst>
        </pc:picChg>
        <pc:picChg chg="add">
          <ac:chgData name="Rachel Mikva" userId="b8531ca69bedccf2" providerId="LiveId" clId="{FA6F3E31-EF5C-4213-8B03-FE0073D7949A}" dt="2018-07-17T01:42:44.785" v="1392" actId="26606"/>
          <ac:picMkLst>
            <pc:docMk/>
            <pc:sldMk cId="1265189861" sldId="293"/>
            <ac:picMk id="18" creationId="{9BC2FEA5-B399-458A-8393-E06CE40DB89C}"/>
          </ac:picMkLst>
        </pc:picChg>
      </pc:sldChg>
      <pc:sldChg chg="modSp ord modNotesTx">
        <pc:chgData name="Rachel Mikva" userId="b8531ca69bedccf2" providerId="LiveId" clId="{FA6F3E31-EF5C-4213-8B03-FE0073D7949A}" dt="2018-07-17T01:17:45.546" v="337" actId="20577"/>
        <pc:sldMkLst>
          <pc:docMk/>
          <pc:sldMk cId="2300914006" sldId="294"/>
        </pc:sldMkLst>
        <pc:spChg chg="mod">
          <ac:chgData name="Rachel Mikva" userId="b8531ca69bedccf2" providerId="LiveId" clId="{FA6F3E31-EF5C-4213-8B03-FE0073D7949A}" dt="2018-07-17T01:17:34.091" v="336" actId="20577"/>
          <ac:spMkLst>
            <pc:docMk/>
            <pc:sldMk cId="2300914006" sldId="294"/>
            <ac:spMk id="3" creationId="{00000000-0000-0000-0000-000000000000}"/>
          </ac:spMkLst>
        </pc:spChg>
      </pc:sldChg>
      <pc:sldChg chg="del">
        <pc:chgData name="Rachel Mikva" userId="b8531ca69bedccf2" providerId="LiveId" clId="{FA6F3E31-EF5C-4213-8B03-FE0073D7949A}" dt="2018-07-17T01:10:24.501" v="178" actId="2696"/>
        <pc:sldMkLst>
          <pc:docMk/>
          <pc:sldMk cId="3583866795" sldId="296"/>
        </pc:sldMkLst>
      </pc:sldChg>
      <pc:sldChg chg="del">
        <pc:chgData name="Rachel Mikva" userId="b8531ca69bedccf2" providerId="LiveId" clId="{FA6F3E31-EF5C-4213-8B03-FE0073D7949A}" dt="2018-07-17T01:10:26.517" v="180" actId="2696"/>
        <pc:sldMkLst>
          <pc:docMk/>
          <pc:sldMk cId="3804005980" sldId="297"/>
        </pc:sldMkLst>
      </pc:sldChg>
      <pc:sldChg chg="del">
        <pc:chgData name="Rachel Mikva" userId="b8531ca69bedccf2" providerId="LiveId" clId="{FA6F3E31-EF5C-4213-8B03-FE0073D7949A}" dt="2018-07-17T01:10:25.626" v="179" actId="2696"/>
        <pc:sldMkLst>
          <pc:docMk/>
          <pc:sldMk cId="2785522552" sldId="298"/>
        </pc:sldMkLst>
      </pc:sldChg>
      <pc:sldChg chg="del">
        <pc:chgData name="Rachel Mikva" userId="b8531ca69bedccf2" providerId="LiveId" clId="{FA6F3E31-EF5C-4213-8B03-FE0073D7949A}" dt="2018-07-17T01:10:27.533" v="181" actId="2696"/>
        <pc:sldMkLst>
          <pc:docMk/>
          <pc:sldMk cId="1733331998" sldId="300"/>
        </pc:sldMkLst>
      </pc:sldChg>
      <pc:sldChg chg="modNotesTx">
        <pc:chgData name="Rachel Mikva" userId="b8531ca69bedccf2" providerId="LiveId" clId="{FA6F3E31-EF5C-4213-8B03-FE0073D7949A}" dt="2018-07-17T00:57:32.128" v="1" actId="20577"/>
        <pc:sldMkLst>
          <pc:docMk/>
          <pc:sldMk cId="1605317424" sldId="303"/>
        </pc:sldMkLst>
      </pc:sldChg>
      <pc:sldChg chg="addSp delSp modSp mod setBg">
        <pc:chgData name="Rachel Mikva" userId="b8531ca69bedccf2" providerId="LiveId" clId="{FA6F3E31-EF5C-4213-8B03-FE0073D7949A}" dt="2018-07-17T03:51:25.245" v="1552" actId="207"/>
        <pc:sldMkLst>
          <pc:docMk/>
          <pc:sldMk cId="418718071" sldId="304"/>
        </pc:sldMkLst>
        <pc:spChg chg="mod">
          <ac:chgData name="Rachel Mikva" userId="b8531ca69bedccf2" providerId="LiveId" clId="{FA6F3E31-EF5C-4213-8B03-FE0073D7949A}" dt="2018-07-17T03:48:03.567" v="1520" actId="26606"/>
          <ac:spMkLst>
            <pc:docMk/>
            <pc:sldMk cId="418718071" sldId="304"/>
            <ac:spMk id="2" creationId="{00000000-0000-0000-0000-000000000000}"/>
          </ac:spMkLst>
        </pc:spChg>
        <pc:spChg chg="mod">
          <ac:chgData name="Rachel Mikva" userId="b8531ca69bedccf2" providerId="LiveId" clId="{FA6F3E31-EF5C-4213-8B03-FE0073D7949A}" dt="2018-07-17T03:51:15.337" v="1551" actId="6549"/>
          <ac:spMkLst>
            <pc:docMk/>
            <pc:sldMk cId="418718071" sldId="304"/>
            <ac:spMk id="3" creationId="{00000000-0000-0000-0000-000000000000}"/>
          </ac:spMkLst>
        </pc:spChg>
        <pc:spChg chg="add mod">
          <ac:chgData name="Rachel Mikva" userId="b8531ca69bedccf2" providerId="LiveId" clId="{FA6F3E31-EF5C-4213-8B03-FE0073D7949A}" dt="2018-07-17T03:51:25.245" v="1552" actId="207"/>
          <ac:spMkLst>
            <pc:docMk/>
            <pc:sldMk cId="418718071" sldId="304"/>
            <ac:spMk id="7" creationId="{B562DAEA-66AA-4DE2-B0C2-5CB73DC21CA4}"/>
          </ac:spMkLst>
        </pc:spChg>
        <pc:spChg chg="add">
          <ac:chgData name="Rachel Mikva" userId="b8531ca69bedccf2" providerId="LiveId" clId="{FA6F3E31-EF5C-4213-8B03-FE0073D7949A}" dt="2018-07-17T03:48:03.567" v="1520" actId="26606"/>
          <ac:spMkLst>
            <pc:docMk/>
            <pc:sldMk cId="418718071" sldId="304"/>
            <ac:spMk id="10" creationId="{6764E3F6-59F1-44FF-9EF2-8EF0BCA30B60}"/>
          </ac:spMkLst>
        </pc:spChg>
        <pc:spChg chg="add">
          <ac:chgData name="Rachel Mikva" userId="b8531ca69bedccf2" providerId="LiveId" clId="{FA6F3E31-EF5C-4213-8B03-FE0073D7949A}" dt="2018-07-17T03:48:03.567" v="1520" actId="26606"/>
          <ac:spMkLst>
            <pc:docMk/>
            <pc:sldMk cId="418718071" sldId="304"/>
            <ac:spMk id="14" creationId="{0743C7B8-BD05-4C16-9FC9-6B5C5BA3A043}"/>
          </ac:spMkLst>
        </pc:spChg>
        <pc:spChg chg="add">
          <ac:chgData name="Rachel Mikva" userId="b8531ca69bedccf2" providerId="LiveId" clId="{FA6F3E31-EF5C-4213-8B03-FE0073D7949A}" dt="2018-07-17T03:48:03.567" v="1520" actId="26606"/>
          <ac:spMkLst>
            <pc:docMk/>
            <pc:sldMk cId="418718071" sldId="304"/>
            <ac:spMk id="16" creationId="{E6B9B529-EAD6-442A-92A1-6A496B93297E}"/>
          </ac:spMkLst>
        </pc:spChg>
        <pc:picChg chg="add mod">
          <ac:chgData name="Rachel Mikva" userId="b8531ca69bedccf2" providerId="LiveId" clId="{FA6F3E31-EF5C-4213-8B03-FE0073D7949A}" dt="2018-07-17T03:50:25.313" v="1529" actId="1076"/>
          <ac:picMkLst>
            <pc:docMk/>
            <pc:sldMk cId="418718071" sldId="304"/>
            <ac:picMk id="5" creationId="{A23B2A67-B838-4D1A-9504-E3F28A07AA68}"/>
          </ac:picMkLst>
        </pc:picChg>
        <pc:picChg chg="del">
          <ac:chgData name="Rachel Mikva" userId="b8531ca69bedccf2" providerId="LiveId" clId="{FA6F3E31-EF5C-4213-8B03-FE0073D7949A}" dt="2018-07-17T03:47:55.221" v="1519" actId="478"/>
          <ac:picMkLst>
            <pc:docMk/>
            <pc:sldMk cId="418718071" sldId="304"/>
            <ac:picMk id="6" creationId="{4EFED02A-4589-40EA-89D0-B8B5957FBD34}"/>
          </ac:picMkLst>
        </pc:picChg>
        <pc:picChg chg="add">
          <ac:chgData name="Rachel Mikva" userId="b8531ca69bedccf2" providerId="LiveId" clId="{FA6F3E31-EF5C-4213-8B03-FE0073D7949A}" dt="2018-07-17T03:48:03.567" v="1520" actId="26606"/>
          <ac:picMkLst>
            <pc:docMk/>
            <pc:sldMk cId="418718071" sldId="304"/>
            <ac:picMk id="12" creationId="{8DF1CE84-BC06-4E42-A5D4-7B92E327FDF7}"/>
          </ac:picMkLst>
        </pc:picChg>
        <pc:picChg chg="add">
          <ac:chgData name="Rachel Mikva" userId="b8531ca69bedccf2" providerId="LiveId" clId="{FA6F3E31-EF5C-4213-8B03-FE0073D7949A}" dt="2018-07-17T03:48:03.567" v="1520" actId="26606"/>
          <ac:picMkLst>
            <pc:docMk/>
            <pc:sldMk cId="418718071" sldId="304"/>
            <ac:picMk id="18" creationId="{C0419FA5-A1B5-487F-92D4-03983819F9B9}"/>
          </ac:picMkLst>
        </pc:picChg>
      </pc:sldChg>
      <pc:sldChg chg="del">
        <pc:chgData name="Rachel Mikva" userId="b8531ca69bedccf2" providerId="LiveId" clId="{FA6F3E31-EF5C-4213-8B03-FE0073D7949A}" dt="2018-07-17T01:02:57.316" v="32" actId="2696"/>
        <pc:sldMkLst>
          <pc:docMk/>
          <pc:sldMk cId="3752205278" sldId="307"/>
        </pc:sldMkLst>
      </pc:sldChg>
      <pc:sldChg chg="ord">
        <pc:chgData name="Rachel Mikva" userId="b8531ca69bedccf2" providerId="LiveId" clId="{FA6F3E31-EF5C-4213-8B03-FE0073D7949A}" dt="2018-07-17T00:58:54.099" v="30"/>
        <pc:sldMkLst>
          <pc:docMk/>
          <pc:sldMk cId="514763673" sldId="309"/>
        </pc:sldMkLst>
      </pc:sldChg>
      <pc:sldChg chg="modNotesTx">
        <pc:chgData name="Rachel Mikva" userId="b8531ca69bedccf2" providerId="LiveId" clId="{FA6F3E31-EF5C-4213-8B03-FE0073D7949A}" dt="2018-07-17T01:01:51.554" v="31" actId="20577"/>
        <pc:sldMkLst>
          <pc:docMk/>
          <pc:sldMk cId="2584282060" sldId="310"/>
        </pc:sldMkLst>
      </pc:sldChg>
      <pc:sldChg chg="addSp modSp add mod setBg">
        <pc:chgData name="Rachel Mikva" userId="b8531ca69bedccf2" providerId="LiveId" clId="{FA6F3E31-EF5C-4213-8B03-FE0073D7949A}" dt="2018-07-17T02:10:14.546" v="1515" actId="20577"/>
        <pc:sldMkLst>
          <pc:docMk/>
          <pc:sldMk cId="2315712933" sldId="313"/>
        </pc:sldMkLst>
        <pc:spChg chg="mod">
          <ac:chgData name="Rachel Mikva" userId="b8531ca69bedccf2" providerId="LiveId" clId="{FA6F3E31-EF5C-4213-8B03-FE0073D7949A}" dt="2018-07-17T02:10:14.546" v="1515" actId="20577"/>
          <ac:spMkLst>
            <pc:docMk/>
            <pc:sldMk cId="2315712933" sldId="313"/>
            <ac:spMk id="2" creationId="{37CEB659-96B7-4A3E-ADAA-D201C291C4BA}"/>
          </ac:spMkLst>
        </pc:spChg>
        <pc:spChg chg="mod">
          <ac:chgData name="Rachel Mikva" userId="b8531ca69bedccf2" providerId="LiveId" clId="{FA6F3E31-EF5C-4213-8B03-FE0073D7949A}" dt="2018-07-17T01:50:23.816" v="1464" actId="5793"/>
          <ac:spMkLst>
            <pc:docMk/>
            <pc:sldMk cId="2315712933" sldId="313"/>
            <ac:spMk id="3" creationId="{5523CD3C-64A1-40E2-9C8F-508C89F1E92C}"/>
          </ac:spMkLst>
        </pc:spChg>
        <pc:spChg chg="add">
          <ac:chgData name="Rachel Mikva" userId="b8531ca69bedccf2" providerId="LiveId" clId="{FA6F3E31-EF5C-4213-8B03-FE0073D7949A}" dt="2018-07-17T01:47:14.422" v="1463" actId="26606"/>
          <ac:spMkLst>
            <pc:docMk/>
            <pc:sldMk cId="2315712933" sldId="313"/>
            <ac:spMk id="16" creationId="{6478287C-E119-4E9C-95B0-518478BD9D07}"/>
          </ac:spMkLst>
        </pc:spChg>
        <pc:spChg chg="add">
          <ac:chgData name="Rachel Mikva" userId="b8531ca69bedccf2" providerId="LiveId" clId="{FA6F3E31-EF5C-4213-8B03-FE0073D7949A}" dt="2018-07-17T01:47:14.422" v="1463" actId="26606"/>
          <ac:spMkLst>
            <pc:docMk/>
            <pc:sldMk cId="2315712933" sldId="313"/>
            <ac:spMk id="18" creationId="{EA4A294F-6D36-425B-8632-27FD6A284D09}"/>
          </ac:spMkLst>
        </pc:spChg>
        <pc:spChg chg="add">
          <ac:chgData name="Rachel Mikva" userId="b8531ca69bedccf2" providerId="LiveId" clId="{FA6F3E31-EF5C-4213-8B03-FE0073D7949A}" dt="2018-07-17T01:47:14.422" v="1463" actId="26606"/>
          <ac:spMkLst>
            <pc:docMk/>
            <pc:sldMk cId="2315712933" sldId="313"/>
            <ac:spMk id="20" creationId="{F4979F40-3A44-4CCB-9EB7-F8318BCE576B}"/>
          </ac:spMkLst>
        </pc:spChg>
        <pc:spChg chg="add">
          <ac:chgData name="Rachel Mikva" userId="b8531ca69bedccf2" providerId="LiveId" clId="{FA6F3E31-EF5C-4213-8B03-FE0073D7949A}" dt="2018-07-17T01:47:14.422" v="1463" actId="26606"/>
          <ac:spMkLst>
            <pc:docMk/>
            <pc:sldMk cId="2315712933" sldId="313"/>
            <ac:spMk id="24" creationId="{AFD071FA-0514-4371-9568-86216A1F4658}"/>
          </ac:spMkLst>
        </pc:spChg>
        <pc:spChg chg="add">
          <ac:chgData name="Rachel Mikva" userId="b8531ca69bedccf2" providerId="LiveId" clId="{FA6F3E31-EF5C-4213-8B03-FE0073D7949A}" dt="2018-07-17T01:47:14.422" v="1463" actId="26606"/>
          <ac:spMkLst>
            <pc:docMk/>
            <pc:sldMk cId="2315712933" sldId="313"/>
            <ac:spMk id="26" creationId="{5211DDA4-E7B5-4325-A844-B7F59B084BA7}"/>
          </ac:spMkLst>
        </pc:spChg>
        <pc:picChg chg="add mod">
          <ac:chgData name="Rachel Mikva" userId="b8531ca69bedccf2" providerId="LiveId" clId="{FA6F3E31-EF5C-4213-8B03-FE0073D7949A}" dt="2018-07-17T01:47:14.422" v="1463" actId="26606"/>
          <ac:picMkLst>
            <pc:docMk/>
            <pc:sldMk cId="2315712933" sldId="313"/>
            <ac:picMk id="5" creationId="{0914E708-19FD-40D6-B637-E966F51D43FF}"/>
          </ac:picMkLst>
        </pc:picChg>
        <pc:picChg chg="add mod">
          <ac:chgData name="Rachel Mikva" userId="b8531ca69bedccf2" providerId="LiveId" clId="{FA6F3E31-EF5C-4213-8B03-FE0073D7949A}" dt="2018-07-17T01:50:29.896" v="1468" actId="1076"/>
          <ac:picMkLst>
            <pc:docMk/>
            <pc:sldMk cId="2315712933" sldId="313"/>
            <ac:picMk id="7" creationId="{098443CC-CF25-45F1-9B4D-1466643A22F4}"/>
          </ac:picMkLst>
        </pc:picChg>
        <pc:picChg chg="add">
          <ac:chgData name="Rachel Mikva" userId="b8531ca69bedccf2" providerId="LiveId" clId="{FA6F3E31-EF5C-4213-8B03-FE0073D7949A}" dt="2018-07-17T01:47:14.422" v="1463" actId="26606"/>
          <ac:picMkLst>
            <pc:docMk/>
            <pc:sldMk cId="2315712933" sldId="313"/>
            <ac:picMk id="10" creationId="{5321D838-2C7E-4177-9DD3-DAC78324A2B2}"/>
          </ac:picMkLst>
        </pc:picChg>
        <pc:picChg chg="add">
          <ac:chgData name="Rachel Mikva" userId="b8531ca69bedccf2" providerId="LiveId" clId="{FA6F3E31-EF5C-4213-8B03-FE0073D7949A}" dt="2018-07-17T01:47:14.422" v="1463" actId="26606"/>
          <ac:picMkLst>
            <pc:docMk/>
            <pc:sldMk cId="2315712933" sldId="313"/>
            <ac:picMk id="12" creationId="{224C28B3-E902-49D1-98A0-582D277A0E00}"/>
          </ac:picMkLst>
        </pc:picChg>
        <pc:picChg chg="add">
          <ac:chgData name="Rachel Mikva" userId="b8531ca69bedccf2" providerId="LiveId" clId="{FA6F3E31-EF5C-4213-8B03-FE0073D7949A}" dt="2018-07-17T01:47:14.422" v="1463" actId="26606"/>
          <ac:picMkLst>
            <pc:docMk/>
            <pc:sldMk cId="2315712933" sldId="313"/>
            <ac:picMk id="14" creationId="{F3A6C14C-E755-4A02-821B-6EA2D4C9F20D}"/>
          </ac:picMkLst>
        </pc:picChg>
        <pc:picChg chg="add">
          <ac:chgData name="Rachel Mikva" userId="b8531ca69bedccf2" providerId="LiveId" clId="{FA6F3E31-EF5C-4213-8B03-FE0073D7949A}" dt="2018-07-17T01:47:14.422" v="1463" actId="26606"/>
          <ac:picMkLst>
            <pc:docMk/>
            <pc:sldMk cId="2315712933" sldId="313"/>
            <ac:picMk id="22" creationId="{15291D39-6B03-4BB5-BFC6-CBF11E90BFD6}"/>
          </ac:picMkLst>
        </pc:picChg>
        <pc:picChg chg="add">
          <ac:chgData name="Rachel Mikva" userId="b8531ca69bedccf2" providerId="LiveId" clId="{FA6F3E31-EF5C-4213-8B03-FE0073D7949A}" dt="2018-07-17T01:47:14.422" v="1463" actId="26606"/>
          <ac:picMkLst>
            <pc:docMk/>
            <pc:sldMk cId="2315712933" sldId="313"/>
            <ac:picMk id="28" creationId="{0D58E222-6309-4F79-AC20-9D3C69CD9B16}"/>
          </ac:picMkLst>
        </pc:picChg>
      </pc:sldChg>
      <pc:sldChg chg="addSp delSp modSp add del mod setBg">
        <pc:chgData name="Rachel Mikva" userId="b8531ca69bedccf2" providerId="LiveId" clId="{FA6F3E31-EF5C-4213-8B03-FE0073D7949A}" dt="2018-07-17T04:03:30.125" v="1607" actId="2696"/>
        <pc:sldMkLst>
          <pc:docMk/>
          <pc:sldMk cId="3722951805" sldId="314"/>
        </pc:sldMkLst>
        <pc:spChg chg="mod">
          <ac:chgData name="Rachel Mikva" userId="b8531ca69bedccf2" providerId="LiveId" clId="{FA6F3E31-EF5C-4213-8B03-FE0073D7949A}" dt="2018-07-17T04:02:21.230" v="1597" actId="26606"/>
          <ac:spMkLst>
            <pc:docMk/>
            <pc:sldMk cId="3722951805" sldId="314"/>
            <ac:spMk id="2" creationId="{912EE365-4E60-4C06-A5CE-F36896947AEC}"/>
          </ac:spMkLst>
        </pc:spChg>
        <pc:spChg chg="del">
          <ac:chgData name="Rachel Mikva" userId="b8531ca69bedccf2" providerId="LiveId" clId="{FA6F3E31-EF5C-4213-8B03-FE0073D7949A}" dt="2018-07-17T03:55:03.524" v="1577"/>
          <ac:spMkLst>
            <pc:docMk/>
            <pc:sldMk cId="3722951805" sldId="314"/>
            <ac:spMk id="3" creationId="{00638FE5-9B4A-4084-99BD-C21F5DFC15B7}"/>
          </ac:spMkLst>
        </pc:spChg>
        <pc:spChg chg="del">
          <ac:chgData name="Rachel Mikva" userId="b8531ca69bedccf2" providerId="LiveId" clId="{FA6F3E31-EF5C-4213-8B03-FE0073D7949A}" dt="2018-07-17T03:54:52.161" v="1572"/>
          <ac:spMkLst>
            <pc:docMk/>
            <pc:sldMk cId="3722951805" sldId="314"/>
            <ac:spMk id="4" creationId="{5CF4462A-D55F-460B-B630-CEFFD0880A80}"/>
          </ac:spMkLst>
        </pc:spChg>
        <pc:spChg chg="del">
          <ac:chgData name="Rachel Mikva" userId="b8531ca69bedccf2" providerId="LiveId" clId="{FA6F3E31-EF5C-4213-8B03-FE0073D7949A}" dt="2018-07-17T04:01:30.105" v="1587"/>
          <ac:spMkLst>
            <pc:docMk/>
            <pc:sldMk cId="3722951805" sldId="314"/>
            <ac:spMk id="5" creationId="{52F21552-2B28-4C5F-AE28-C2B88DBDEFD6}"/>
          </ac:spMkLst>
        </pc:spChg>
        <pc:spChg chg="del">
          <ac:chgData name="Rachel Mikva" userId="b8531ca69bedccf2" providerId="LiveId" clId="{FA6F3E31-EF5C-4213-8B03-FE0073D7949A}" dt="2018-07-17T03:58:57.695" v="1579"/>
          <ac:spMkLst>
            <pc:docMk/>
            <pc:sldMk cId="3722951805" sldId="314"/>
            <ac:spMk id="6" creationId="{64C46D7E-65E4-41D6-9E34-CE39460EA4DE}"/>
          </ac:spMkLst>
        </pc:spChg>
        <pc:spChg chg="add mod">
          <ac:chgData name="Rachel Mikva" userId="b8531ca69bedccf2" providerId="LiveId" clId="{FA6F3E31-EF5C-4213-8B03-FE0073D7949A}" dt="2018-07-17T04:02:51.707" v="1599"/>
          <ac:spMkLst>
            <pc:docMk/>
            <pc:sldMk cId="3722951805" sldId="314"/>
            <ac:spMk id="14" creationId="{417DCE34-42DA-4A1B-BF56-49D4E18F5453}"/>
          </ac:spMkLst>
        </pc:spChg>
        <pc:spChg chg="add del">
          <ac:chgData name="Rachel Mikva" userId="b8531ca69bedccf2" providerId="LiveId" clId="{FA6F3E31-EF5C-4213-8B03-FE0073D7949A}" dt="2018-07-17T04:02:21.230" v="1597" actId="26606"/>
          <ac:spMkLst>
            <pc:docMk/>
            <pc:sldMk cId="3722951805" sldId="314"/>
            <ac:spMk id="15" creationId="{2CC980EA-2F9E-4224-8470-B127A9460CD9}"/>
          </ac:spMkLst>
        </pc:spChg>
        <pc:spChg chg="add mod">
          <ac:chgData name="Rachel Mikva" userId="b8531ca69bedccf2" providerId="LiveId" clId="{FA6F3E31-EF5C-4213-8B03-FE0073D7949A}" dt="2018-07-17T04:02:59.756" v="1601"/>
          <ac:spMkLst>
            <pc:docMk/>
            <pc:sldMk cId="3722951805" sldId="314"/>
            <ac:spMk id="16" creationId="{579CFCDF-22FA-4EDE-A076-CE5E3FDD06D1}"/>
          </ac:spMkLst>
        </pc:spChg>
        <pc:spChg chg="add del">
          <ac:chgData name="Rachel Mikva" userId="b8531ca69bedccf2" providerId="LiveId" clId="{FA6F3E31-EF5C-4213-8B03-FE0073D7949A}" dt="2018-07-17T04:02:21.230" v="1597" actId="26606"/>
          <ac:spMkLst>
            <pc:docMk/>
            <pc:sldMk cId="3722951805" sldId="314"/>
            <ac:spMk id="24" creationId="{FC563705-9678-4052-A909-B5114B9A20BD}"/>
          </ac:spMkLst>
        </pc:spChg>
        <pc:spChg chg="add del">
          <ac:chgData name="Rachel Mikva" userId="b8531ca69bedccf2" providerId="LiveId" clId="{FA6F3E31-EF5C-4213-8B03-FE0073D7949A}" dt="2018-07-17T04:02:21.230" v="1597" actId="26606"/>
          <ac:spMkLst>
            <pc:docMk/>
            <pc:sldMk cId="3722951805" sldId="314"/>
            <ac:spMk id="26" creationId="{22FEEF27-DE57-43BD-AD75-1F367403B6D4}"/>
          </ac:spMkLst>
        </pc:spChg>
        <pc:spChg chg="add del">
          <ac:chgData name="Rachel Mikva" userId="b8531ca69bedccf2" providerId="LiveId" clId="{FA6F3E31-EF5C-4213-8B03-FE0073D7949A}" dt="2018-07-17T04:02:21.230" v="1597" actId="26606"/>
          <ac:spMkLst>
            <pc:docMk/>
            <pc:sldMk cId="3722951805" sldId="314"/>
            <ac:spMk id="32" creationId="{320AC2FD-9C9F-4609-914D-6112A3185AEB}"/>
          </ac:spMkLst>
        </pc:spChg>
        <pc:spChg chg="add del">
          <ac:chgData name="Rachel Mikva" userId="b8531ca69bedccf2" providerId="LiveId" clId="{FA6F3E31-EF5C-4213-8B03-FE0073D7949A}" dt="2018-07-17T04:02:21.230" v="1597" actId="26606"/>
          <ac:spMkLst>
            <pc:docMk/>
            <pc:sldMk cId="3722951805" sldId="314"/>
            <ac:spMk id="36" creationId="{87E45DA9-7D26-4B39-8D40-6DBA171A1409}"/>
          </ac:spMkLst>
        </pc:spChg>
        <pc:spChg chg="add del">
          <ac:chgData name="Rachel Mikva" userId="b8531ca69bedccf2" providerId="LiveId" clId="{FA6F3E31-EF5C-4213-8B03-FE0073D7949A}" dt="2018-07-17T04:02:21.230" v="1597" actId="26606"/>
          <ac:spMkLst>
            <pc:docMk/>
            <pc:sldMk cId="3722951805" sldId="314"/>
            <ac:spMk id="38" creationId="{38FCB955-9576-4C78-BABF-20937A9D1E1B}"/>
          </ac:spMkLst>
        </pc:spChg>
        <pc:spChg chg="add del">
          <ac:chgData name="Rachel Mikva" userId="b8531ca69bedccf2" providerId="LiveId" clId="{FA6F3E31-EF5C-4213-8B03-FE0073D7949A}" dt="2018-07-17T04:02:21.230" v="1597" actId="26606"/>
          <ac:spMkLst>
            <pc:docMk/>
            <pc:sldMk cId="3722951805" sldId="314"/>
            <ac:spMk id="40" creationId="{56CCD1EB-9408-4CB6-AE2C-F4910716A831}"/>
          </ac:spMkLst>
        </pc:spChg>
        <pc:spChg chg="add del">
          <ac:chgData name="Rachel Mikva" userId="b8531ca69bedccf2" providerId="LiveId" clId="{FA6F3E31-EF5C-4213-8B03-FE0073D7949A}" dt="2018-07-17T04:02:21.230" v="1597" actId="26606"/>
          <ac:spMkLst>
            <pc:docMk/>
            <pc:sldMk cId="3722951805" sldId="314"/>
            <ac:spMk id="42" creationId="{1276A3BD-889E-43C9-988C-DE6A00B69949}"/>
          </ac:spMkLst>
        </pc:spChg>
        <pc:grpChg chg="add del">
          <ac:chgData name="Rachel Mikva" userId="b8531ca69bedccf2" providerId="LiveId" clId="{FA6F3E31-EF5C-4213-8B03-FE0073D7949A}" dt="2018-07-17T04:02:21.230" v="1597" actId="26606"/>
          <ac:grpSpMkLst>
            <pc:docMk/>
            <pc:sldMk cId="3722951805" sldId="314"/>
            <ac:grpSpMk id="28" creationId="{5FD8743C-1783-4FB1-8E50-F0FC3ED873AF}"/>
          </ac:grpSpMkLst>
        </pc:grpChg>
        <pc:picChg chg="add del mod">
          <ac:chgData name="Rachel Mikva" userId="b8531ca69bedccf2" providerId="LiveId" clId="{FA6F3E31-EF5C-4213-8B03-FE0073D7949A}" dt="2018-07-17T04:02:51.707" v="1599"/>
          <ac:picMkLst>
            <pc:docMk/>
            <pc:sldMk cId="3722951805" sldId="314"/>
            <ac:picMk id="8" creationId="{73615596-6BAB-4ADB-890C-5BC5CC5A0CB2}"/>
          </ac:picMkLst>
        </pc:picChg>
        <pc:picChg chg="add del mod modCrop">
          <ac:chgData name="Rachel Mikva" userId="b8531ca69bedccf2" providerId="LiveId" clId="{FA6F3E31-EF5C-4213-8B03-FE0073D7949A}" dt="2018-07-17T04:02:59.756" v="1601"/>
          <ac:picMkLst>
            <pc:docMk/>
            <pc:sldMk cId="3722951805" sldId="314"/>
            <ac:picMk id="10" creationId="{ABBEF9B0-E80A-4646-9A2D-D7B8C45FE50D}"/>
          </ac:picMkLst>
        </pc:picChg>
        <pc:picChg chg="add del mod">
          <ac:chgData name="Rachel Mikva" userId="b8531ca69bedccf2" providerId="LiveId" clId="{FA6F3E31-EF5C-4213-8B03-FE0073D7949A}" dt="2018-07-17T04:01:32.168" v="1588"/>
          <ac:picMkLst>
            <pc:docMk/>
            <pc:sldMk cId="3722951805" sldId="314"/>
            <ac:picMk id="12" creationId="{994B5A48-C9C6-4D48-8E0A-C848847F414B}"/>
          </ac:picMkLst>
        </pc:picChg>
        <pc:picChg chg="add del mod">
          <ac:chgData name="Rachel Mikva" userId="b8531ca69bedccf2" providerId="LiveId" clId="{FA6F3E31-EF5C-4213-8B03-FE0073D7949A}" dt="2018-07-17T04:02:21.230" v="1597" actId="26606"/>
          <ac:picMkLst>
            <pc:docMk/>
            <pc:sldMk cId="3722951805" sldId="314"/>
            <ac:picMk id="13" creationId="{73615596-6BAB-4ADB-890C-5BC5CC5A0CB2}"/>
          </ac:picMkLst>
        </pc:picChg>
        <pc:picChg chg="add del">
          <ac:chgData name="Rachel Mikva" userId="b8531ca69bedccf2" providerId="LiveId" clId="{FA6F3E31-EF5C-4213-8B03-FE0073D7949A}" dt="2018-07-17T04:02:21.230" v="1597" actId="26606"/>
          <ac:picMkLst>
            <pc:docMk/>
            <pc:sldMk cId="3722951805" sldId="314"/>
            <ac:picMk id="18" creationId="{01A3CA1B-1530-4046-A299-90F41FE7FBFA}"/>
          </ac:picMkLst>
        </pc:picChg>
        <pc:picChg chg="add del">
          <ac:chgData name="Rachel Mikva" userId="b8531ca69bedccf2" providerId="LiveId" clId="{FA6F3E31-EF5C-4213-8B03-FE0073D7949A}" dt="2018-07-17T04:02:21.230" v="1597" actId="26606"/>
          <ac:picMkLst>
            <pc:docMk/>
            <pc:sldMk cId="3722951805" sldId="314"/>
            <ac:picMk id="20" creationId="{126A6064-3EEB-4D82-B8AB-85EC8287EF25}"/>
          </ac:picMkLst>
        </pc:picChg>
        <pc:picChg chg="add del">
          <ac:chgData name="Rachel Mikva" userId="b8531ca69bedccf2" providerId="LiveId" clId="{FA6F3E31-EF5C-4213-8B03-FE0073D7949A}" dt="2018-07-17T04:02:21.230" v="1597" actId="26606"/>
          <ac:picMkLst>
            <pc:docMk/>
            <pc:sldMk cId="3722951805" sldId="314"/>
            <ac:picMk id="22" creationId="{70EB3F8A-0655-4D47-B546-F7EC731E02CF}"/>
          </ac:picMkLst>
        </pc:picChg>
        <pc:picChg chg="add del">
          <ac:chgData name="Rachel Mikva" userId="b8531ca69bedccf2" providerId="LiveId" clId="{FA6F3E31-EF5C-4213-8B03-FE0073D7949A}" dt="2018-07-17T04:02:21.230" v="1597" actId="26606"/>
          <ac:picMkLst>
            <pc:docMk/>
            <pc:sldMk cId="3722951805" sldId="314"/>
            <ac:picMk id="34" creationId="{4CC5A3D5-3BFE-47FD-80E4-9076ECAF5465}"/>
          </ac:picMkLst>
        </pc:picChg>
      </pc:sldChg>
      <pc:sldChg chg="addSp modSp add">
        <pc:chgData name="Rachel Mikva" userId="b8531ca69bedccf2" providerId="LiveId" clId="{FA6F3E31-EF5C-4213-8B03-FE0073D7949A}" dt="2018-07-17T04:03:23.436" v="1606" actId="14100"/>
        <pc:sldMkLst>
          <pc:docMk/>
          <pc:sldMk cId="3600676024" sldId="315"/>
        </pc:sldMkLst>
        <pc:picChg chg="add mod">
          <ac:chgData name="Rachel Mikva" userId="b8531ca69bedccf2" providerId="LiveId" clId="{FA6F3E31-EF5C-4213-8B03-FE0073D7949A}" dt="2018-07-17T04:03:15.136" v="1605" actId="14100"/>
          <ac:picMkLst>
            <pc:docMk/>
            <pc:sldMk cId="3600676024" sldId="315"/>
            <ac:picMk id="2" creationId="{932C8E6A-E26D-4428-972C-066BC855710A}"/>
          </ac:picMkLst>
        </pc:picChg>
        <pc:picChg chg="add mod">
          <ac:chgData name="Rachel Mikva" userId="b8531ca69bedccf2" providerId="LiveId" clId="{FA6F3E31-EF5C-4213-8B03-FE0073D7949A}" dt="2018-07-17T04:03:23.436" v="1606" actId="14100"/>
          <ac:picMkLst>
            <pc:docMk/>
            <pc:sldMk cId="3600676024" sldId="315"/>
            <ac:picMk id="3" creationId="{DC20CF16-EC48-40F6-BBD6-A570958194FE}"/>
          </ac:picMkLst>
        </pc:picChg>
      </pc:sldChg>
    </pc:docChg>
  </pc:docChgLst>
  <pc:docChgLst>
    <pc:chgData name="Rachel Mikva" userId="b8531ca69bedccf2" providerId="LiveId" clId="{62C33A1D-6C4A-4DCF-9C2C-51A2FF77E860}"/>
    <pc:docChg chg="undo custSel mod addSld delSld modSld sldOrd delMainMaster">
      <pc:chgData name="Rachel Mikva" userId="b8531ca69bedccf2" providerId="LiveId" clId="{62C33A1D-6C4A-4DCF-9C2C-51A2FF77E860}" dt="2018-07-16T23:03:09.188" v="3825"/>
      <pc:docMkLst>
        <pc:docMk/>
      </pc:docMkLst>
      <pc:sldChg chg="addSp delSp modSp mod setBg">
        <pc:chgData name="Rachel Mikva" userId="b8531ca69bedccf2" providerId="LiveId" clId="{62C33A1D-6C4A-4DCF-9C2C-51A2FF77E860}" dt="2018-07-16T17:28:33.854" v="1094" actId="255"/>
        <pc:sldMkLst>
          <pc:docMk/>
          <pc:sldMk cId="3772232616" sldId="256"/>
        </pc:sldMkLst>
        <pc:spChg chg="mod">
          <ac:chgData name="Rachel Mikva" userId="b8531ca69bedccf2" providerId="LiveId" clId="{62C33A1D-6C4A-4DCF-9C2C-51A2FF77E860}" dt="2018-07-16T17:26:56.241" v="973" actId="26606"/>
          <ac:spMkLst>
            <pc:docMk/>
            <pc:sldMk cId="3772232616" sldId="256"/>
            <ac:spMk id="2" creationId="{00000000-0000-0000-0000-000000000000}"/>
          </ac:spMkLst>
        </pc:spChg>
        <pc:spChg chg="mod">
          <ac:chgData name="Rachel Mikva" userId="b8531ca69bedccf2" providerId="LiveId" clId="{62C33A1D-6C4A-4DCF-9C2C-51A2FF77E860}" dt="2018-07-16T17:28:33.854" v="1094" actId="255"/>
          <ac:spMkLst>
            <pc:docMk/>
            <pc:sldMk cId="3772232616" sldId="256"/>
            <ac:spMk id="3" creationId="{00000000-0000-0000-0000-000000000000}"/>
          </ac:spMkLst>
        </pc:spChg>
        <pc:spChg chg="add">
          <ac:chgData name="Rachel Mikva" userId="b8531ca69bedccf2" providerId="LiveId" clId="{62C33A1D-6C4A-4DCF-9C2C-51A2FF77E860}" dt="2018-07-16T17:26:56.241" v="973" actId="26606"/>
          <ac:spMkLst>
            <pc:docMk/>
            <pc:sldMk cId="3772232616" sldId="256"/>
            <ac:spMk id="11" creationId="{7D905BBE-9F8D-4A73-B5F1-BAF812A33593}"/>
          </ac:spMkLst>
        </pc:spChg>
        <pc:spChg chg="add">
          <ac:chgData name="Rachel Mikva" userId="b8531ca69bedccf2" providerId="LiveId" clId="{62C33A1D-6C4A-4DCF-9C2C-51A2FF77E860}" dt="2018-07-16T17:26:56.241" v="973" actId="26606"/>
          <ac:spMkLst>
            <pc:docMk/>
            <pc:sldMk cId="3772232616" sldId="256"/>
            <ac:spMk id="15" creationId="{C9658688-9BC1-45C6-BEBA-1753861A524D}"/>
          </ac:spMkLst>
        </pc:spChg>
        <pc:spChg chg="add">
          <ac:chgData name="Rachel Mikva" userId="b8531ca69bedccf2" providerId="LiveId" clId="{62C33A1D-6C4A-4DCF-9C2C-51A2FF77E860}" dt="2018-07-16T17:26:56.241" v="973" actId="26606"/>
          <ac:spMkLst>
            <pc:docMk/>
            <pc:sldMk cId="3772232616" sldId="256"/>
            <ac:spMk id="19" creationId="{A9EE5B3E-496C-497B-9BD6-2A98CBD55798}"/>
          </ac:spMkLst>
        </pc:spChg>
        <pc:picChg chg="del">
          <ac:chgData name="Rachel Mikva" userId="b8531ca69bedccf2" providerId="LiveId" clId="{62C33A1D-6C4A-4DCF-9C2C-51A2FF77E860}" dt="2018-07-16T17:26:26.329" v="971" actId="478"/>
          <ac:picMkLst>
            <pc:docMk/>
            <pc:sldMk cId="3772232616" sldId="256"/>
            <ac:picMk id="5" creationId="{00000000-0000-0000-0000-000000000000}"/>
          </ac:picMkLst>
        </pc:picChg>
        <pc:picChg chg="add mod">
          <ac:chgData name="Rachel Mikva" userId="b8531ca69bedccf2" providerId="LiveId" clId="{62C33A1D-6C4A-4DCF-9C2C-51A2FF77E860}" dt="2018-07-16T17:26:56.241" v="973" actId="26606"/>
          <ac:picMkLst>
            <pc:docMk/>
            <pc:sldMk cId="3772232616" sldId="256"/>
            <ac:picMk id="6" creationId="{A4C20596-4938-467A-8FC1-29E71456C257}"/>
          </ac:picMkLst>
        </pc:picChg>
        <pc:picChg chg="add">
          <ac:chgData name="Rachel Mikva" userId="b8531ca69bedccf2" providerId="LiveId" clId="{62C33A1D-6C4A-4DCF-9C2C-51A2FF77E860}" dt="2018-07-16T17:26:56.241" v="973" actId="26606"/>
          <ac:picMkLst>
            <pc:docMk/>
            <pc:sldMk cId="3772232616" sldId="256"/>
            <ac:picMk id="13" creationId="{0FAC86CD-FCB8-459B-A58A-C461E1B9EC2F}"/>
          </ac:picMkLst>
        </pc:picChg>
        <pc:picChg chg="add">
          <ac:chgData name="Rachel Mikva" userId="b8531ca69bedccf2" providerId="LiveId" clId="{62C33A1D-6C4A-4DCF-9C2C-51A2FF77E860}" dt="2018-07-16T17:26:56.241" v="973" actId="26606"/>
          <ac:picMkLst>
            <pc:docMk/>
            <pc:sldMk cId="3772232616" sldId="256"/>
            <ac:picMk id="17" creationId="{187BD969-077D-471D-AED5-0DA80819AE82}"/>
          </ac:picMkLst>
        </pc:picChg>
      </pc:sldChg>
      <pc:sldChg chg="addSp delSp modSp mod setBg">
        <pc:chgData name="Rachel Mikva" userId="b8531ca69bedccf2" providerId="LiveId" clId="{62C33A1D-6C4A-4DCF-9C2C-51A2FF77E860}" dt="2018-07-16T22:57:05.898" v="3714" actId="26606"/>
        <pc:sldMkLst>
          <pc:docMk/>
          <pc:sldMk cId="942870870" sldId="259"/>
        </pc:sldMkLst>
        <pc:spChg chg="mod">
          <ac:chgData name="Rachel Mikva" userId="b8531ca69bedccf2" providerId="LiveId" clId="{62C33A1D-6C4A-4DCF-9C2C-51A2FF77E860}" dt="2018-07-16T22:57:05.898" v="3714" actId="26606"/>
          <ac:spMkLst>
            <pc:docMk/>
            <pc:sldMk cId="942870870" sldId="259"/>
            <ac:spMk id="2" creationId="{00000000-0000-0000-0000-000000000000}"/>
          </ac:spMkLst>
        </pc:spChg>
        <pc:spChg chg="mod">
          <ac:chgData name="Rachel Mikva" userId="b8531ca69bedccf2" providerId="LiveId" clId="{62C33A1D-6C4A-4DCF-9C2C-51A2FF77E860}" dt="2018-07-16T22:57:05.898" v="3714" actId="26606"/>
          <ac:spMkLst>
            <pc:docMk/>
            <pc:sldMk cId="942870870" sldId="259"/>
            <ac:spMk id="3" creationId="{00000000-0000-0000-0000-000000000000}"/>
          </ac:spMkLst>
        </pc:spChg>
        <pc:spChg chg="add">
          <ac:chgData name="Rachel Mikva" userId="b8531ca69bedccf2" providerId="LiveId" clId="{62C33A1D-6C4A-4DCF-9C2C-51A2FF77E860}" dt="2018-07-16T22:57:05.898" v="3714" actId="26606"/>
          <ac:spMkLst>
            <pc:docMk/>
            <pc:sldMk cId="942870870" sldId="259"/>
            <ac:spMk id="11" creationId="{DFE6DBF9-94F5-4877-B532-D859966E9798}"/>
          </ac:spMkLst>
        </pc:spChg>
        <pc:spChg chg="add">
          <ac:chgData name="Rachel Mikva" userId="b8531ca69bedccf2" providerId="LiveId" clId="{62C33A1D-6C4A-4DCF-9C2C-51A2FF77E860}" dt="2018-07-16T22:57:05.898" v="3714" actId="26606"/>
          <ac:spMkLst>
            <pc:docMk/>
            <pc:sldMk cId="942870870" sldId="259"/>
            <ac:spMk id="15" creationId="{7A9A3980-304B-4116-B0FB-155B054B0DC8}"/>
          </ac:spMkLst>
        </pc:spChg>
        <pc:spChg chg="add">
          <ac:chgData name="Rachel Mikva" userId="b8531ca69bedccf2" providerId="LiveId" clId="{62C33A1D-6C4A-4DCF-9C2C-51A2FF77E860}" dt="2018-07-16T22:57:05.898" v="3714" actId="26606"/>
          <ac:spMkLst>
            <pc:docMk/>
            <pc:sldMk cId="942870870" sldId="259"/>
            <ac:spMk id="19" creationId="{D146040E-7E20-4B05-9660-47E254E1A4A8}"/>
          </ac:spMkLst>
        </pc:spChg>
        <pc:picChg chg="del">
          <ac:chgData name="Rachel Mikva" userId="b8531ca69bedccf2" providerId="LiveId" clId="{62C33A1D-6C4A-4DCF-9C2C-51A2FF77E860}" dt="2018-07-16T22:57:01.834" v="3712" actId="478"/>
          <ac:picMkLst>
            <pc:docMk/>
            <pc:sldMk cId="942870870" sldId="259"/>
            <ac:picMk id="5" creationId="{00000000-0000-0000-0000-000000000000}"/>
          </ac:picMkLst>
        </pc:picChg>
        <pc:picChg chg="add">
          <ac:chgData name="Rachel Mikva" userId="b8531ca69bedccf2" providerId="LiveId" clId="{62C33A1D-6C4A-4DCF-9C2C-51A2FF77E860}" dt="2018-07-16T22:57:02.865" v="3713"/>
          <ac:picMkLst>
            <pc:docMk/>
            <pc:sldMk cId="942870870" sldId="259"/>
            <ac:picMk id="6" creationId="{1000968C-E135-43DF-AF7B-B23BD850B0A3}"/>
          </ac:picMkLst>
        </pc:picChg>
        <pc:picChg chg="add">
          <ac:chgData name="Rachel Mikva" userId="b8531ca69bedccf2" providerId="LiveId" clId="{62C33A1D-6C4A-4DCF-9C2C-51A2FF77E860}" dt="2018-07-16T22:57:05.898" v="3714" actId="26606"/>
          <ac:picMkLst>
            <pc:docMk/>
            <pc:sldMk cId="942870870" sldId="259"/>
            <ac:picMk id="13" creationId="{65EBA155-CB71-48F7-8A85-0B293C773950}"/>
          </ac:picMkLst>
        </pc:picChg>
        <pc:picChg chg="add">
          <ac:chgData name="Rachel Mikva" userId="b8531ca69bedccf2" providerId="LiveId" clId="{62C33A1D-6C4A-4DCF-9C2C-51A2FF77E860}" dt="2018-07-16T22:57:05.898" v="3714" actId="26606"/>
          <ac:picMkLst>
            <pc:docMk/>
            <pc:sldMk cId="942870870" sldId="259"/>
            <ac:picMk id="17" creationId="{924FA7CC-8015-40C6-9D92-644E30DCCA6F}"/>
          </ac:picMkLst>
        </pc:picChg>
      </pc:sldChg>
      <pc:sldChg chg="addSp delSp modSp mod ord setBg">
        <pc:chgData name="Rachel Mikva" userId="b8531ca69bedccf2" providerId="LiveId" clId="{62C33A1D-6C4A-4DCF-9C2C-51A2FF77E860}" dt="2018-07-16T22:56:50.348" v="3711" actId="26606"/>
        <pc:sldMkLst>
          <pc:docMk/>
          <pc:sldMk cId="327678925" sldId="260"/>
        </pc:sldMkLst>
        <pc:spChg chg="mod">
          <ac:chgData name="Rachel Mikva" userId="b8531ca69bedccf2" providerId="LiveId" clId="{62C33A1D-6C4A-4DCF-9C2C-51A2FF77E860}" dt="2018-07-16T22:56:50.348" v="3711" actId="26606"/>
          <ac:spMkLst>
            <pc:docMk/>
            <pc:sldMk cId="327678925" sldId="260"/>
            <ac:spMk id="2" creationId="{00000000-0000-0000-0000-000000000000}"/>
          </ac:spMkLst>
        </pc:spChg>
        <pc:spChg chg="add">
          <ac:chgData name="Rachel Mikva" userId="b8531ca69bedccf2" providerId="LiveId" clId="{62C33A1D-6C4A-4DCF-9C2C-51A2FF77E860}" dt="2018-07-16T22:56:50.348" v="3711" actId="26606"/>
          <ac:spMkLst>
            <pc:docMk/>
            <pc:sldMk cId="327678925" sldId="260"/>
            <ac:spMk id="9" creationId="{98EA0224-1908-40E4-81B3-38517244F2FA}"/>
          </ac:spMkLst>
        </pc:spChg>
        <pc:spChg chg="add">
          <ac:chgData name="Rachel Mikva" userId="b8531ca69bedccf2" providerId="LiveId" clId="{62C33A1D-6C4A-4DCF-9C2C-51A2FF77E860}" dt="2018-07-16T22:56:50.348" v="3711" actId="26606"/>
          <ac:spMkLst>
            <pc:docMk/>
            <pc:sldMk cId="327678925" sldId="260"/>
            <ac:spMk id="13" creationId="{A7298056-CE3D-4C09-B307-9B50B8658D54}"/>
          </ac:spMkLst>
        </pc:spChg>
        <pc:spChg chg="add">
          <ac:chgData name="Rachel Mikva" userId="b8531ca69bedccf2" providerId="LiveId" clId="{62C33A1D-6C4A-4DCF-9C2C-51A2FF77E860}" dt="2018-07-16T22:56:50.348" v="3711" actId="26606"/>
          <ac:spMkLst>
            <pc:docMk/>
            <pc:sldMk cId="327678925" sldId="260"/>
            <ac:spMk id="17" creationId="{747BAB37-96A7-484F-9D9A-866D60592F09}"/>
          </ac:spMkLst>
        </pc:spChg>
        <pc:picChg chg="add">
          <ac:chgData name="Rachel Mikva" userId="b8531ca69bedccf2" providerId="LiveId" clId="{62C33A1D-6C4A-4DCF-9C2C-51A2FF77E860}" dt="2018-07-16T22:56:45.222" v="3710"/>
          <ac:picMkLst>
            <pc:docMk/>
            <pc:sldMk cId="327678925" sldId="260"/>
            <ac:picMk id="4" creationId="{E42CE591-418D-4F2E-BC47-E0299F0C97A9}"/>
          </ac:picMkLst>
        </pc:picChg>
        <pc:picChg chg="del">
          <ac:chgData name="Rachel Mikva" userId="b8531ca69bedccf2" providerId="LiveId" clId="{62C33A1D-6C4A-4DCF-9C2C-51A2FF77E860}" dt="2018-07-16T22:56:44.144" v="3709" actId="478"/>
          <ac:picMkLst>
            <pc:docMk/>
            <pc:sldMk cId="327678925" sldId="260"/>
            <ac:picMk id="5" creationId="{00000000-0000-0000-0000-000000000000}"/>
          </ac:picMkLst>
        </pc:picChg>
        <pc:picChg chg="add">
          <ac:chgData name="Rachel Mikva" userId="b8531ca69bedccf2" providerId="LiveId" clId="{62C33A1D-6C4A-4DCF-9C2C-51A2FF77E860}" dt="2018-07-16T22:56:50.348" v="3711" actId="26606"/>
          <ac:picMkLst>
            <pc:docMk/>
            <pc:sldMk cId="327678925" sldId="260"/>
            <ac:picMk id="11" creationId="{138A72D9-D253-47F6-BF42-60BAD5DFF2E1}"/>
          </ac:picMkLst>
        </pc:picChg>
        <pc:picChg chg="add">
          <ac:chgData name="Rachel Mikva" userId="b8531ca69bedccf2" providerId="LiveId" clId="{62C33A1D-6C4A-4DCF-9C2C-51A2FF77E860}" dt="2018-07-16T22:56:50.348" v="3711" actId="26606"/>
          <ac:picMkLst>
            <pc:docMk/>
            <pc:sldMk cId="327678925" sldId="260"/>
            <ac:picMk id="15" creationId="{5B60CD1E-AC16-4E0E-8D06-EBC4D5A92B2B}"/>
          </ac:picMkLst>
        </pc:picChg>
      </pc:sldChg>
      <pc:sldChg chg="del">
        <pc:chgData name="Rachel Mikva" userId="b8531ca69bedccf2" providerId="LiveId" clId="{62C33A1D-6C4A-4DCF-9C2C-51A2FF77E860}" dt="2018-07-16T16:58:44.141" v="463" actId="2696"/>
        <pc:sldMkLst>
          <pc:docMk/>
          <pc:sldMk cId="3549427366" sldId="262"/>
        </pc:sldMkLst>
      </pc:sldChg>
      <pc:sldChg chg="del">
        <pc:chgData name="Rachel Mikva" userId="b8531ca69bedccf2" providerId="LiveId" clId="{62C33A1D-6C4A-4DCF-9C2C-51A2FF77E860}" dt="2018-07-16T17:30:36.338" v="1098" actId="2696"/>
        <pc:sldMkLst>
          <pc:docMk/>
          <pc:sldMk cId="1728785269" sldId="264"/>
        </pc:sldMkLst>
      </pc:sldChg>
      <pc:sldChg chg="del">
        <pc:chgData name="Rachel Mikva" userId="b8531ca69bedccf2" providerId="LiveId" clId="{62C33A1D-6C4A-4DCF-9C2C-51A2FF77E860}" dt="2018-07-16T17:31:12.724" v="1104" actId="2696"/>
        <pc:sldMkLst>
          <pc:docMk/>
          <pc:sldMk cId="2743175560" sldId="265"/>
        </pc:sldMkLst>
      </pc:sldChg>
      <pc:sldChg chg="del">
        <pc:chgData name="Rachel Mikva" userId="b8531ca69bedccf2" providerId="LiveId" clId="{62C33A1D-6C4A-4DCF-9C2C-51A2FF77E860}" dt="2018-07-16T17:31:09.724" v="1103" actId="2696"/>
        <pc:sldMkLst>
          <pc:docMk/>
          <pc:sldMk cId="2934181546" sldId="266"/>
        </pc:sldMkLst>
      </pc:sldChg>
      <pc:sldChg chg="addSp delSp modSp mod setBg">
        <pc:chgData name="Rachel Mikva" userId="b8531ca69bedccf2" providerId="LiveId" clId="{62C33A1D-6C4A-4DCF-9C2C-51A2FF77E860}" dt="2018-07-16T23:03:09.188" v="3825"/>
        <pc:sldMkLst>
          <pc:docMk/>
          <pc:sldMk cId="1711340030" sldId="270"/>
        </pc:sldMkLst>
        <pc:spChg chg="mod">
          <ac:chgData name="Rachel Mikva" userId="b8531ca69bedccf2" providerId="LiveId" clId="{62C33A1D-6C4A-4DCF-9C2C-51A2FF77E860}" dt="2018-07-16T23:01:46.847" v="3724" actId="20577"/>
          <ac:spMkLst>
            <pc:docMk/>
            <pc:sldMk cId="1711340030" sldId="270"/>
            <ac:spMk id="2" creationId="{00000000-0000-0000-0000-000000000000}"/>
          </ac:spMkLst>
        </pc:spChg>
        <pc:spChg chg="add del mod">
          <ac:chgData name="Rachel Mikva" userId="b8531ca69bedccf2" providerId="LiveId" clId="{62C33A1D-6C4A-4DCF-9C2C-51A2FF77E860}" dt="2018-07-16T23:03:09.188" v="3825"/>
          <ac:spMkLst>
            <pc:docMk/>
            <pc:sldMk cId="1711340030" sldId="270"/>
            <ac:spMk id="3" creationId="{00000000-0000-0000-0000-000000000000}"/>
          </ac:spMkLst>
        </pc:spChg>
        <pc:spChg chg="add del">
          <ac:chgData name="Rachel Mikva" userId="b8531ca69bedccf2" providerId="LiveId" clId="{62C33A1D-6C4A-4DCF-9C2C-51A2FF77E860}" dt="2018-07-16T23:00:44.680" v="3716" actId="26606"/>
          <ac:spMkLst>
            <pc:docMk/>
            <pc:sldMk cId="1711340030" sldId="270"/>
            <ac:spMk id="10" creationId="{B2A773CA-28F4-49C2-BFA3-49A5867C7AFB}"/>
          </ac:spMkLst>
        </pc:spChg>
        <pc:spChg chg="add del">
          <ac:chgData name="Rachel Mikva" userId="b8531ca69bedccf2" providerId="LiveId" clId="{62C33A1D-6C4A-4DCF-9C2C-51A2FF77E860}" dt="2018-07-16T23:00:44.680" v="3716" actId="26606"/>
          <ac:spMkLst>
            <pc:docMk/>
            <pc:sldMk cId="1711340030" sldId="270"/>
            <ac:spMk id="14" creationId="{3009A16D-868B-4145-BBC6-555098537EC2}"/>
          </ac:spMkLst>
        </pc:spChg>
        <pc:spChg chg="add del">
          <ac:chgData name="Rachel Mikva" userId="b8531ca69bedccf2" providerId="LiveId" clId="{62C33A1D-6C4A-4DCF-9C2C-51A2FF77E860}" dt="2018-07-16T23:00:44.680" v="3716" actId="26606"/>
          <ac:spMkLst>
            <pc:docMk/>
            <pc:sldMk cId="1711340030" sldId="270"/>
            <ac:spMk id="18" creationId="{2DCAE5CF-5D29-4779-83E1-BDB64E4F30E5}"/>
          </ac:spMkLst>
        </pc:spChg>
        <pc:graphicFrameChg chg="add del">
          <ac:chgData name="Rachel Mikva" userId="b8531ca69bedccf2" providerId="LiveId" clId="{62C33A1D-6C4A-4DCF-9C2C-51A2FF77E860}" dt="2018-07-16T23:00:44.680" v="3716" actId="26606"/>
          <ac:graphicFrameMkLst>
            <pc:docMk/>
            <pc:sldMk cId="1711340030" sldId="270"/>
            <ac:graphicFrameMk id="5" creationId="{356D8466-7295-48DF-92D6-8835DC7F4AE3}"/>
          </ac:graphicFrameMkLst>
        </pc:graphicFrameChg>
        <pc:picChg chg="add del">
          <ac:chgData name="Rachel Mikva" userId="b8531ca69bedccf2" providerId="LiveId" clId="{62C33A1D-6C4A-4DCF-9C2C-51A2FF77E860}" dt="2018-07-16T23:00:44.680" v="3716" actId="26606"/>
          <ac:picMkLst>
            <pc:docMk/>
            <pc:sldMk cId="1711340030" sldId="270"/>
            <ac:picMk id="12" creationId="{5D7C72BA-4476-4E4B-BC37-9A75FD0C5951}"/>
          </ac:picMkLst>
        </pc:picChg>
        <pc:picChg chg="add del">
          <ac:chgData name="Rachel Mikva" userId="b8531ca69bedccf2" providerId="LiveId" clId="{62C33A1D-6C4A-4DCF-9C2C-51A2FF77E860}" dt="2018-07-16T23:00:44.680" v="3716" actId="26606"/>
          <ac:picMkLst>
            <pc:docMk/>
            <pc:sldMk cId="1711340030" sldId="270"/>
            <ac:picMk id="16" creationId="{3992EB33-38E1-4175-8EE2-9BB8CC159C7B}"/>
          </ac:picMkLst>
        </pc:picChg>
      </pc:sldChg>
      <pc:sldChg chg="addSp delSp modSp ord">
        <pc:chgData name="Rachel Mikva" userId="b8531ca69bedccf2" providerId="LiveId" clId="{62C33A1D-6C4A-4DCF-9C2C-51A2FF77E860}" dt="2018-07-16T17:25:19.952" v="945"/>
        <pc:sldMkLst>
          <pc:docMk/>
          <pc:sldMk cId="3382423243" sldId="274"/>
        </pc:sldMkLst>
        <pc:spChg chg="mod">
          <ac:chgData name="Rachel Mikva" userId="b8531ca69bedccf2" providerId="LiveId" clId="{62C33A1D-6C4A-4DCF-9C2C-51A2FF77E860}" dt="2018-07-16T17:24:53.774" v="941" actId="20577"/>
          <ac:spMkLst>
            <pc:docMk/>
            <pc:sldMk cId="3382423243" sldId="274"/>
            <ac:spMk id="2" creationId="{00000000-0000-0000-0000-000000000000}"/>
          </ac:spMkLst>
        </pc:spChg>
        <pc:spChg chg="del">
          <ac:chgData name="Rachel Mikva" userId="b8531ca69bedccf2" providerId="LiveId" clId="{62C33A1D-6C4A-4DCF-9C2C-51A2FF77E860}" dt="2018-07-16T17:25:16.436" v="944"/>
          <ac:spMkLst>
            <pc:docMk/>
            <pc:sldMk cId="3382423243" sldId="274"/>
            <ac:spMk id="3" creationId="{00000000-0000-0000-0000-000000000000}"/>
          </ac:spMkLst>
        </pc:spChg>
        <pc:spChg chg="add del mod">
          <ac:chgData name="Rachel Mikva" userId="b8531ca69bedccf2" providerId="LiveId" clId="{62C33A1D-6C4A-4DCF-9C2C-51A2FF77E860}" dt="2018-07-16T17:25:19.952" v="945"/>
          <ac:spMkLst>
            <pc:docMk/>
            <pc:sldMk cId="3382423243" sldId="274"/>
            <ac:spMk id="7" creationId="{02A9DF2C-FC32-4052-81D1-67E81646A360}"/>
          </ac:spMkLst>
        </pc:spChg>
        <pc:picChg chg="del">
          <ac:chgData name="Rachel Mikva" userId="b8531ca69bedccf2" providerId="LiveId" clId="{62C33A1D-6C4A-4DCF-9C2C-51A2FF77E860}" dt="2018-07-16T17:04:25.047" v="660" actId="478"/>
          <ac:picMkLst>
            <pc:docMk/>
            <pc:sldMk cId="3382423243" sldId="274"/>
            <ac:picMk id="4" creationId="{00000000-0000-0000-0000-000000000000}"/>
          </ac:picMkLst>
        </pc:picChg>
        <pc:picChg chg="add del mod">
          <ac:chgData name="Rachel Mikva" userId="b8531ca69bedccf2" providerId="LiveId" clId="{62C33A1D-6C4A-4DCF-9C2C-51A2FF77E860}" dt="2018-07-16T17:25:09.903" v="943" actId="478"/>
          <ac:picMkLst>
            <pc:docMk/>
            <pc:sldMk cId="3382423243" sldId="274"/>
            <ac:picMk id="6" creationId="{4EFED02A-4589-40EA-89D0-B8B5957FBD34}"/>
          </ac:picMkLst>
        </pc:picChg>
      </pc:sldChg>
      <pc:sldChg chg="ord">
        <pc:chgData name="Rachel Mikva" userId="b8531ca69bedccf2" providerId="LiveId" clId="{62C33A1D-6C4A-4DCF-9C2C-51A2FF77E860}" dt="2018-07-16T18:06:14.236" v="1260"/>
        <pc:sldMkLst>
          <pc:docMk/>
          <pc:sldMk cId="2975480307" sldId="275"/>
        </pc:sldMkLst>
      </pc:sldChg>
      <pc:sldChg chg="addSp delSp modSp ord">
        <pc:chgData name="Rachel Mikva" userId="b8531ca69bedccf2" providerId="LiveId" clId="{62C33A1D-6C4A-4DCF-9C2C-51A2FF77E860}" dt="2018-07-16T21:42:47.115" v="3246"/>
        <pc:sldMkLst>
          <pc:docMk/>
          <pc:sldMk cId="1885670003" sldId="276"/>
        </pc:sldMkLst>
        <pc:spChg chg="mod">
          <ac:chgData name="Rachel Mikva" userId="b8531ca69bedccf2" providerId="LiveId" clId="{62C33A1D-6C4A-4DCF-9C2C-51A2FF77E860}" dt="2018-07-16T21:40:39.325" v="3241" actId="20577"/>
          <ac:spMkLst>
            <pc:docMk/>
            <pc:sldMk cId="1885670003" sldId="276"/>
            <ac:spMk id="3" creationId="{00000000-0000-0000-0000-000000000000}"/>
          </ac:spMkLst>
        </pc:spChg>
        <pc:spChg chg="add mod">
          <ac:chgData name="Rachel Mikva" userId="b8531ca69bedccf2" providerId="LiveId" clId="{62C33A1D-6C4A-4DCF-9C2C-51A2FF77E860}" dt="2018-07-16T21:42:47.115" v="3246"/>
          <ac:spMkLst>
            <pc:docMk/>
            <pc:sldMk cId="1885670003" sldId="276"/>
            <ac:spMk id="10" creationId="{FC8F64A0-2B6E-481C-84E8-6ABEF4DBAD82}"/>
          </ac:spMkLst>
        </pc:spChg>
        <pc:picChg chg="add mod">
          <ac:chgData name="Rachel Mikva" userId="b8531ca69bedccf2" providerId="LiveId" clId="{62C33A1D-6C4A-4DCF-9C2C-51A2FF77E860}" dt="2018-07-16T21:40:55.938" v="3244" actId="14100"/>
          <ac:picMkLst>
            <pc:docMk/>
            <pc:sldMk cId="1885670003" sldId="276"/>
            <ac:picMk id="5" creationId="{FDDF41AB-42B1-4B6D-A64F-84767943F853}"/>
          </ac:picMkLst>
        </pc:picChg>
        <pc:picChg chg="add del mod">
          <ac:chgData name="Rachel Mikva" userId="b8531ca69bedccf2" providerId="LiveId" clId="{62C33A1D-6C4A-4DCF-9C2C-51A2FF77E860}" dt="2018-07-16T21:27:35.936" v="3220"/>
          <ac:picMkLst>
            <pc:docMk/>
            <pc:sldMk cId="1885670003" sldId="276"/>
            <ac:picMk id="7" creationId="{D7CFCCDE-81E2-4935-8EAF-A98FF944CFF7}"/>
          </ac:picMkLst>
        </pc:picChg>
        <pc:picChg chg="add mod">
          <ac:chgData name="Rachel Mikva" userId="b8531ca69bedccf2" providerId="LiveId" clId="{62C33A1D-6C4A-4DCF-9C2C-51A2FF77E860}" dt="2018-07-16T21:40:16.581" v="3231" actId="14100"/>
          <ac:picMkLst>
            <pc:docMk/>
            <pc:sldMk cId="1885670003" sldId="276"/>
            <ac:picMk id="9" creationId="{6540664B-C03C-44D2-832E-091BA6F91CB8}"/>
          </ac:picMkLst>
        </pc:picChg>
      </pc:sldChg>
      <pc:sldChg chg="addSp modSp mod ord setBg">
        <pc:chgData name="Rachel Mikva" userId="b8531ca69bedccf2" providerId="LiveId" clId="{62C33A1D-6C4A-4DCF-9C2C-51A2FF77E860}" dt="2018-07-16T22:07:06.180" v="3293" actId="20577"/>
        <pc:sldMkLst>
          <pc:docMk/>
          <pc:sldMk cId="1213843737" sldId="277"/>
        </pc:sldMkLst>
        <pc:spChg chg="mod">
          <ac:chgData name="Rachel Mikva" userId="b8531ca69bedccf2" providerId="LiveId" clId="{62C33A1D-6C4A-4DCF-9C2C-51A2FF77E860}" dt="2018-07-16T21:44:20.265" v="3250" actId="26606"/>
          <ac:spMkLst>
            <pc:docMk/>
            <pc:sldMk cId="1213843737" sldId="277"/>
            <ac:spMk id="2" creationId="{00000000-0000-0000-0000-000000000000}"/>
          </ac:spMkLst>
        </pc:spChg>
        <pc:spChg chg="mod">
          <ac:chgData name="Rachel Mikva" userId="b8531ca69bedccf2" providerId="LiveId" clId="{62C33A1D-6C4A-4DCF-9C2C-51A2FF77E860}" dt="2018-07-16T22:07:06.180" v="3293" actId="20577"/>
          <ac:spMkLst>
            <pc:docMk/>
            <pc:sldMk cId="1213843737" sldId="277"/>
            <ac:spMk id="3" creationId="{00000000-0000-0000-0000-000000000000}"/>
          </ac:spMkLst>
        </pc:spChg>
        <pc:spChg chg="add">
          <ac:chgData name="Rachel Mikva" userId="b8531ca69bedccf2" providerId="LiveId" clId="{62C33A1D-6C4A-4DCF-9C2C-51A2FF77E860}" dt="2018-07-16T21:44:20.265" v="3250" actId="26606"/>
          <ac:spMkLst>
            <pc:docMk/>
            <pc:sldMk cId="1213843737" sldId="277"/>
            <ac:spMk id="14" creationId="{41112081-DA8A-4C6A-9A72-C8A3F5BAB8AF}"/>
          </ac:spMkLst>
        </pc:spChg>
        <pc:grpChg chg="add">
          <ac:chgData name="Rachel Mikva" userId="b8531ca69bedccf2" providerId="LiveId" clId="{62C33A1D-6C4A-4DCF-9C2C-51A2FF77E860}" dt="2018-07-16T21:44:20.265" v="3250" actId="26606"/>
          <ac:grpSpMkLst>
            <pc:docMk/>
            <pc:sldMk cId="1213843737" sldId="277"/>
            <ac:grpSpMk id="10" creationId="{75736838-D5E9-4567-9B65-9C15C33781E2}"/>
          </ac:grpSpMkLst>
        </pc:grpChg>
        <pc:picChg chg="add mod ord">
          <ac:chgData name="Rachel Mikva" userId="b8531ca69bedccf2" providerId="LiveId" clId="{62C33A1D-6C4A-4DCF-9C2C-51A2FF77E860}" dt="2018-07-16T21:44:20.265" v="3250" actId="26606"/>
          <ac:picMkLst>
            <pc:docMk/>
            <pc:sldMk cId="1213843737" sldId="277"/>
            <ac:picMk id="5" creationId="{1BB41344-508B-4B37-ACA7-E2E3984EC34B}"/>
          </ac:picMkLst>
        </pc:picChg>
        <pc:picChg chg="add">
          <ac:chgData name="Rachel Mikva" userId="b8531ca69bedccf2" providerId="LiveId" clId="{62C33A1D-6C4A-4DCF-9C2C-51A2FF77E860}" dt="2018-07-16T21:44:20.265" v="3250" actId="26606"/>
          <ac:picMkLst>
            <pc:docMk/>
            <pc:sldMk cId="1213843737" sldId="277"/>
            <ac:picMk id="16" creationId="{540D8A0F-AC3D-465E-88F5-CB7C7CF10E76}"/>
          </ac:picMkLst>
        </pc:picChg>
      </pc:sldChg>
      <pc:sldChg chg="del ord">
        <pc:chgData name="Rachel Mikva" userId="b8531ca69bedccf2" providerId="LiveId" clId="{62C33A1D-6C4A-4DCF-9C2C-51A2FF77E860}" dt="2018-07-16T22:51:57.290" v="3693" actId="2696"/>
        <pc:sldMkLst>
          <pc:docMk/>
          <pc:sldMk cId="1283444851" sldId="278"/>
        </pc:sldMkLst>
      </pc:sldChg>
      <pc:sldChg chg="addSp modSp ord">
        <pc:chgData name="Rachel Mikva" userId="b8531ca69bedccf2" providerId="LiveId" clId="{62C33A1D-6C4A-4DCF-9C2C-51A2FF77E860}" dt="2018-07-16T20:35:09.167" v="3097" actId="1076"/>
        <pc:sldMkLst>
          <pc:docMk/>
          <pc:sldMk cId="2074465355" sldId="279"/>
        </pc:sldMkLst>
        <pc:spChg chg="mod">
          <ac:chgData name="Rachel Mikva" userId="b8531ca69bedccf2" providerId="LiveId" clId="{62C33A1D-6C4A-4DCF-9C2C-51A2FF77E860}" dt="2018-07-16T20:35:09.167" v="3097" actId="1076"/>
          <ac:spMkLst>
            <pc:docMk/>
            <pc:sldMk cId="2074465355" sldId="279"/>
            <ac:spMk id="3" creationId="{00000000-0000-0000-0000-000000000000}"/>
          </ac:spMkLst>
        </pc:spChg>
        <pc:spChg chg="add mod">
          <ac:chgData name="Rachel Mikva" userId="b8531ca69bedccf2" providerId="LiveId" clId="{62C33A1D-6C4A-4DCF-9C2C-51A2FF77E860}" dt="2018-07-16T19:24:12.291" v="1935"/>
          <ac:spMkLst>
            <pc:docMk/>
            <pc:sldMk cId="2074465355" sldId="279"/>
            <ac:spMk id="5" creationId="{55CF3800-E706-4CFA-B3D6-9FE67D69B006}"/>
          </ac:spMkLst>
        </pc:spChg>
        <pc:spChg chg="add mod">
          <ac:chgData name="Rachel Mikva" userId="b8531ca69bedccf2" providerId="LiveId" clId="{62C33A1D-6C4A-4DCF-9C2C-51A2FF77E860}" dt="2018-07-16T20:21:43.495" v="2439"/>
          <ac:spMkLst>
            <pc:docMk/>
            <pc:sldMk cId="2074465355" sldId="279"/>
            <ac:spMk id="6" creationId="{A46FC7A9-08F7-4033-8A1F-4FA55115ECFE}"/>
          </ac:spMkLst>
        </pc:spChg>
        <pc:spChg chg="add mod">
          <ac:chgData name="Rachel Mikva" userId="b8531ca69bedccf2" providerId="LiveId" clId="{62C33A1D-6C4A-4DCF-9C2C-51A2FF77E860}" dt="2018-07-16T20:23:03.459" v="2462" actId="1076"/>
          <ac:spMkLst>
            <pc:docMk/>
            <pc:sldMk cId="2074465355" sldId="279"/>
            <ac:spMk id="10" creationId="{15915B1C-6FF7-4B0C-AD08-1521E184FCF6}"/>
          </ac:spMkLst>
        </pc:spChg>
        <pc:picChg chg="add">
          <ac:chgData name="Rachel Mikva" userId="b8531ca69bedccf2" providerId="LiveId" clId="{62C33A1D-6C4A-4DCF-9C2C-51A2FF77E860}" dt="2018-07-16T19:21:29.716" v="1740"/>
          <ac:picMkLst>
            <pc:docMk/>
            <pc:sldMk cId="2074465355" sldId="279"/>
            <ac:picMk id="4" creationId="{4D518736-221E-4E27-A31C-843140174310}"/>
          </ac:picMkLst>
        </pc:picChg>
        <pc:picChg chg="add mod">
          <ac:chgData name="Rachel Mikva" userId="b8531ca69bedccf2" providerId="LiveId" clId="{62C33A1D-6C4A-4DCF-9C2C-51A2FF77E860}" dt="2018-07-16T20:22:59.497" v="2461" actId="1076"/>
          <ac:picMkLst>
            <pc:docMk/>
            <pc:sldMk cId="2074465355" sldId="279"/>
            <ac:picMk id="7" creationId="{05A7C126-6541-4003-91C5-8E099287DCD5}"/>
          </ac:picMkLst>
        </pc:picChg>
        <pc:picChg chg="add mod ord">
          <ac:chgData name="Rachel Mikva" userId="b8531ca69bedccf2" providerId="LiveId" clId="{62C33A1D-6C4A-4DCF-9C2C-51A2FF77E860}" dt="2018-07-16T20:23:06.135" v="2463" actId="1076"/>
          <ac:picMkLst>
            <pc:docMk/>
            <pc:sldMk cId="2074465355" sldId="279"/>
            <ac:picMk id="9" creationId="{1458852E-0D86-40E4-9860-B751315803AF}"/>
          </ac:picMkLst>
        </pc:picChg>
      </pc:sldChg>
      <pc:sldChg chg="modSp ord">
        <pc:chgData name="Rachel Mikva" userId="b8531ca69bedccf2" providerId="LiveId" clId="{62C33A1D-6C4A-4DCF-9C2C-51A2FF77E860}" dt="2018-07-16T22:50:08.421" v="3691" actId="20577"/>
        <pc:sldMkLst>
          <pc:docMk/>
          <pc:sldMk cId="1105223070" sldId="280"/>
        </pc:sldMkLst>
        <pc:spChg chg="mod">
          <ac:chgData name="Rachel Mikva" userId="b8531ca69bedccf2" providerId="LiveId" clId="{62C33A1D-6C4A-4DCF-9C2C-51A2FF77E860}" dt="2018-07-16T22:17:19.601" v="3358" actId="20577"/>
          <ac:spMkLst>
            <pc:docMk/>
            <pc:sldMk cId="1105223070" sldId="280"/>
            <ac:spMk id="2" creationId="{00000000-0000-0000-0000-000000000000}"/>
          </ac:spMkLst>
        </pc:spChg>
        <pc:spChg chg="mod">
          <ac:chgData name="Rachel Mikva" userId="b8531ca69bedccf2" providerId="LiveId" clId="{62C33A1D-6C4A-4DCF-9C2C-51A2FF77E860}" dt="2018-07-16T22:50:08.421" v="3691" actId="20577"/>
          <ac:spMkLst>
            <pc:docMk/>
            <pc:sldMk cId="1105223070" sldId="280"/>
            <ac:spMk id="3" creationId="{00000000-0000-0000-0000-000000000000}"/>
          </ac:spMkLst>
        </pc:spChg>
      </pc:sldChg>
      <pc:sldChg chg="modSp ord modNotesTx">
        <pc:chgData name="Rachel Mikva" userId="b8531ca69bedccf2" providerId="LiveId" clId="{62C33A1D-6C4A-4DCF-9C2C-51A2FF77E860}" dt="2018-07-16T22:49:25.973" v="3623" actId="20577"/>
        <pc:sldMkLst>
          <pc:docMk/>
          <pc:sldMk cId="2406242341" sldId="281"/>
        </pc:sldMkLst>
        <pc:spChg chg="mod">
          <ac:chgData name="Rachel Mikva" userId="b8531ca69bedccf2" providerId="LiveId" clId="{62C33A1D-6C4A-4DCF-9C2C-51A2FF77E860}" dt="2018-07-16T22:46:17.671" v="3622" actId="20577"/>
          <ac:spMkLst>
            <pc:docMk/>
            <pc:sldMk cId="2406242341" sldId="281"/>
            <ac:spMk id="3" creationId="{00000000-0000-0000-0000-000000000000}"/>
          </ac:spMkLst>
        </pc:spChg>
      </pc:sldChg>
      <pc:sldChg chg="ord modNotesTx">
        <pc:chgData name="Rachel Mikva" userId="b8531ca69bedccf2" providerId="LiveId" clId="{62C33A1D-6C4A-4DCF-9C2C-51A2FF77E860}" dt="2018-07-16T22:51:37.317" v="3692" actId="20577"/>
        <pc:sldMkLst>
          <pc:docMk/>
          <pc:sldMk cId="2731496373" sldId="282"/>
        </pc:sldMkLst>
      </pc:sldChg>
      <pc:sldChg chg="addSp delSp modSp mod ord setBg">
        <pc:chgData name="Rachel Mikva" userId="b8531ca69bedccf2" providerId="LiveId" clId="{62C33A1D-6C4A-4DCF-9C2C-51A2FF77E860}" dt="2018-07-16T17:32:03.984" v="1124" actId="255"/>
        <pc:sldMkLst>
          <pc:docMk/>
          <pc:sldMk cId="902651106" sldId="283"/>
        </pc:sldMkLst>
        <pc:spChg chg="mod">
          <ac:chgData name="Rachel Mikva" userId="b8531ca69bedccf2" providerId="LiveId" clId="{62C33A1D-6C4A-4DCF-9C2C-51A2FF77E860}" dt="2018-07-16T17:13:15.900" v="670" actId="26606"/>
          <ac:spMkLst>
            <pc:docMk/>
            <pc:sldMk cId="902651106" sldId="283"/>
            <ac:spMk id="2" creationId="{00000000-0000-0000-0000-000000000000}"/>
          </ac:spMkLst>
        </pc:spChg>
        <pc:spChg chg="mod">
          <ac:chgData name="Rachel Mikva" userId="b8531ca69bedccf2" providerId="LiveId" clId="{62C33A1D-6C4A-4DCF-9C2C-51A2FF77E860}" dt="2018-07-16T17:32:03.984" v="1124" actId="255"/>
          <ac:spMkLst>
            <pc:docMk/>
            <pc:sldMk cId="902651106" sldId="283"/>
            <ac:spMk id="3" creationId="{00000000-0000-0000-0000-000000000000}"/>
          </ac:spMkLst>
        </pc:spChg>
        <pc:spChg chg="add del">
          <ac:chgData name="Rachel Mikva" userId="b8531ca69bedccf2" providerId="LiveId" clId="{62C33A1D-6C4A-4DCF-9C2C-51A2FF77E860}" dt="2018-07-16T17:13:15.884" v="669" actId="26606"/>
          <ac:spMkLst>
            <pc:docMk/>
            <pc:sldMk cId="902651106" sldId="283"/>
            <ac:spMk id="10" creationId="{8DCA3673-CDE4-40C5-9FA8-F89874CFBA73}"/>
          </ac:spMkLst>
        </pc:spChg>
        <pc:spChg chg="add del">
          <ac:chgData name="Rachel Mikva" userId="b8531ca69bedccf2" providerId="LiveId" clId="{62C33A1D-6C4A-4DCF-9C2C-51A2FF77E860}" dt="2018-07-16T17:13:15.884" v="669" actId="26606"/>
          <ac:spMkLst>
            <pc:docMk/>
            <pc:sldMk cId="902651106" sldId="283"/>
            <ac:spMk id="14" creationId="{0FFFD040-32A9-4D2B-86CA-599D030A4161}"/>
          </ac:spMkLst>
        </pc:spChg>
        <pc:spChg chg="add del">
          <ac:chgData name="Rachel Mikva" userId="b8531ca69bedccf2" providerId="LiveId" clId="{62C33A1D-6C4A-4DCF-9C2C-51A2FF77E860}" dt="2018-07-16T17:13:15.884" v="669" actId="26606"/>
          <ac:spMkLst>
            <pc:docMk/>
            <pc:sldMk cId="902651106" sldId="283"/>
            <ac:spMk id="16" creationId="{863205CA-B7FF-4C25-A4C8-3BBBCE19D950}"/>
          </ac:spMkLst>
        </pc:spChg>
        <pc:spChg chg="add">
          <ac:chgData name="Rachel Mikva" userId="b8531ca69bedccf2" providerId="LiveId" clId="{62C33A1D-6C4A-4DCF-9C2C-51A2FF77E860}" dt="2018-07-16T17:13:15.900" v="670" actId="26606"/>
          <ac:spMkLst>
            <pc:docMk/>
            <pc:sldMk cId="902651106" sldId="283"/>
            <ac:spMk id="20" creationId="{6764E3F6-59F1-44FF-9EF2-8EF0BCA30B60}"/>
          </ac:spMkLst>
        </pc:spChg>
        <pc:spChg chg="add">
          <ac:chgData name="Rachel Mikva" userId="b8531ca69bedccf2" providerId="LiveId" clId="{62C33A1D-6C4A-4DCF-9C2C-51A2FF77E860}" dt="2018-07-16T17:13:15.900" v="670" actId="26606"/>
          <ac:spMkLst>
            <pc:docMk/>
            <pc:sldMk cId="902651106" sldId="283"/>
            <ac:spMk id="22" creationId="{0743C7B8-BD05-4C16-9FC9-6B5C5BA3A043}"/>
          </ac:spMkLst>
        </pc:spChg>
        <pc:spChg chg="add">
          <ac:chgData name="Rachel Mikva" userId="b8531ca69bedccf2" providerId="LiveId" clId="{62C33A1D-6C4A-4DCF-9C2C-51A2FF77E860}" dt="2018-07-16T17:13:15.900" v="670" actId="26606"/>
          <ac:spMkLst>
            <pc:docMk/>
            <pc:sldMk cId="902651106" sldId="283"/>
            <ac:spMk id="23" creationId="{E6B9B529-EAD6-442A-92A1-6A496B93297E}"/>
          </ac:spMkLst>
        </pc:spChg>
        <pc:picChg chg="add mod">
          <ac:chgData name="Rachel Mikva" userId="b8531ca69bedccf2" providerId="LiveId" clId="{62C33A1D-6C4A-4DCF-9C2C-51A2FF77E860}" dt="2018-07-16T17:13:26.998" v="673" actId="1076"/>
          <ac:picMkLst>
            <pc:docMk/>
            <pc:sldMk cId="902651106" sldId="283"/>
            <ac:picMk id="5" creationId="{8025D414-4286-4A06-B4B9-4215FD1D57BB}"/>
          </ac:picMkLst>
        </pc:picChg>
        <pc:picChg chg="add del">
          <ac:chgData name="Rachel Mikva" userId="b8531ca69bedccf2" providerId="LiveId" clId="{62C33A1D-6C4A-4DCF-9C2C-51A2FF77E860}" dt="2018-07-16T17:13:15.884" v="669" actId="26606"/>
          <ac:picMkLst>
            <pc:docMk/>
            <pc:sldMk cId="902651106" sldId="283"/>
            <ac:picMk id="12" creationId="{95756E8F-499C-4533-BBE8-309C3E8D985C}"/>
          </ac:picMkLst>
        </pc:picChg>
        <pc:picChg chg="add del">
          <ac:chgData name="Rachel Mikva" userId="b8531ca69bedccf2" providerId="LiveId" clId="{62C33A1D-6C4A-4DCF-9C2C-51A2FF77E860}" dt="2018-07-16T17:13:15.884" v="669" actId="26606"/>
          <ac:picMkLst>
            <pc:docMk/>
            <pc:sldMk cId="902651106" sldId="283"/>
            <ac:picMk id="18" creationId="{306E3F32-3C1A-4B6E-AF26-8A15A788560F}"/>
          </ac:picMkLst>
        </pc:picChg>
        <pc:picChg chg="add">
          <ac:chgData name="Rachel Mikva" userId="b8531ca69bedccf2" providerId="LiveId" clId="{62C33A1D-6C4A-4DCF-9C2C-51A2FF77E860}" dt="2018-07-16T17:13:15.900" v="670" actId="26606"/>
          <ac:picMkLst>
            <pc:docMk/>
            <pc:sldMk cId="902651106" sldId="283"/>
            <ac:picMk id="21" creationId="{8DF1CE84-BC06-4E42-A5D4-7B92E327FDF7}"/>
          </ac:picMkLst>
        </pc:picChg>
        <pc:picChg chg="add">
          <ac:chgData name="Rachel Mikva" userId="b8531ca69bedccf2" providerId="LiveId" clId="{62C33A1D-6C4A-4DCF-9C2C-51A2FF77E860}" dt="2018-07-16T17:13:15.900" v="670" actId="26606"/>
          <ac:picMkLst>
            <pc:docMk/>
            <pc:sldMk cId="902651106" sldId="283"/>
            <ac:picMk id="24" creationId="{C0419FA5-A1B5-487F-92D4-03983819F9B9}"/>
          </ac:picMkLst>
        </pc:picChg>
      </pc:sldChg>
      <pc:sldChg chg="addSp modSp ord">
        <pc:chgData name="Rachel Mikva" userId="b8531ca69bedccf2" providerId="LiveId" clId="{62C33A1D-6C4A-4DCF-9C2C-51A2FF77E860}" dt="2018-07-16T22:16:22.526" v="3355" actId="1076"/>
        <pc:sldMkLst>
          <pc:docMk/>
          <pc:sldMk cId="3970299712" sldId="284"/>
        </pc:sldMkLst>
        <pc:spChg chg="mod">
          <ac:chgData name="Rachel Mikva" userId="b8531ca69bedccf2" providerId="LiveId" clId="{62C33A1D-6C4A-4DCF-9C2C-51A2FF77E860}" dt="2018-07-16T22:14:14.763" v="3321" actId="1076"/>
          <ac:spMkLst>
            <pc:docMk/>
            <pc:sldMk cId="3970299712" sldId="284"/>
            <ac:spMk id="3" creationId="{00000000-0000-0000-0000-000000000000}"/>
          </ac:spMkLst>
        </pc:spChg>
        <pc:spChg chg="add mod">
          <ac:chgData name="Rachel Mikva" userId="b8531ca69bedccf2" providerId="LiveId" clId="{62C33A1D-6C4A-4DCF-9C2C-51A2FF77E860}" dt="2018-07-16T22:16:15.791" v="3354" actId="1076"/>
          <ac:spMkLst>
            <pc:docMk/>
            <pc:sldMk cId="3970299712" sldId="284"/>
            <ac:spMk id="6" creationId="{9413EBFB-5241-4392-B6AA-9ADF54A75877}"/>
          </ac:spMkLst>
        </pc:spChg>
        <pc:picChg chg="add mod">
          <ac:chgData name="Rachel Mikva" userId="b8531ca69bedccf2" providerId="LiveId" clId="{62C33A1D-6C4A-4DCF-9C2C-51A2FF77E860}" dt="2018-07-16T22:16:22.526" v="3355" actId="1076"/>
          <ac:picMkLst>
            <pc:docMk/>
            <pc:sldMk cId="3970299712" sldId="284"/>
            <ac:picMk id="5" creationId="{8A58AFC3-88F6-4777-B55C-71BB9FFC39EF}"/>
          </ac:picMkLst>
        </pc:picChg>
        <pc:picChg chg="add mod">
          <ac:chgData name="Rachel Mikva" userId="b8531ca69bedccf2" providerId="LiveId" clId="{62C33A1D-6C4A-4DCF-9C2C-51A2FF77E860}" dt="2018-07-16T22:16:08.149" v="3353" actId="14100"/>
          <ac:picMkLst>
            <pc:docMk/>
            <pc:sldMk cId="3970299712" sldId="284"/>
            <ac:picMk id="7" creationId="{2C9BEED8-4B12-458C-B231-01692753F88B}"/>
          </ac:picMkLst>
        </pc:picChg>
      </pc:sldChg>
      <pc:sldChg chg="del">
        <pc:chgData name="Rachel Mikva" userId="b8531ca69bedccf2" providerId="LiveId" clId="{62C33A1D-6C4A-4DCF-9C2C-51A2FF77E860}" dt="2018-07-16T17:30:45.104" v="1099" actId="2696"/>
        <pc:sldMkLst>
          <pc:docMk/>
          <pc:sldMk cId="1610357752" sldId="285"/>
        </pc:sldMkLst>
      </pc:sldChg>
      <pc:sldChg chg="del">
        <pc:chgData name="Rachel Mikva" userId="b8531ca69bedccf2" providerId="LiveId" clId="{62C33A1D-6C4A-4DCF-9C2C-51A2FF77E860}" dt="2018-07-16T17:30:46.636" v="1100" actId="2696"/>
        <pc:sldMkLst>
          <pc:docMk/>
          <pc:sldMk cId="784561663" sldId="286"/>
        </pc:sldMkLst>
      </pc:sldChg>
      <pc:sldChg chg="del">
        <pc:chgData name="Rachel Mikva" userId="b8531ca69bedccf2" providerId="LiveId" clId="{62C33A1D-6C4A-4DCF-9C2C-51A2FF77E860}" dt="2018-07-16T17:30:33.071" v="1097" actId="2696"/>
        <pc:sldMkLst>
          <pc:docMk/>
          <pc:sldMk cId="1327625535" sldId="287"/>
        </pc:sldMkLst>
      </pc:sldChg>
      <pc:sldChg chg="del">
        <pc:chgData name="Rachel Mikva" userId="b8531ca69bedccf2" providerId="LiveId" clId="{62C33A1D-6C4A-4DCF-9C2C-51A2FF77E860}" dt="2018-07-16T17:30:56.471" v="1101" actId="2696"/>
        <pc:sldMkLst>
          <pc:docMk/>
          <pc:sldMk cId="430013164" sldId="289"/>
        </pc:sldMkLst>
      </pc:sldChg>
      <pc:sldChg chg="del">
        <pc:chgData name="Rachel Mikva" userId="b8531ca69bedccf2" providerId="LiveId" clId="{62C33A1D-6C4A-4DCF-9C2C-51A2FF77E860}" dt="2018-07-16T17:31:00.831" v="1102" actId="2696"/>
        <pc:sldMkLst>
          <pc:docMk/>
          <pc:sldMk cId="360180907" sldId="290"/>
        </pc:sldMkLst>
      </pc:sldChg>
      <pc:sldChg chg="modSp del ord">
        <pc:chgData name="Rachel Mikva" userId="b8531ca69bedccf2" providerId="LiveId" clId="{62C33A1D-6C4A-4DCF-9C2C-51A2FF77E860}" dt="2018-07-16T21:19:10.874" v="3193" actId="2696"/>
        <pc:sldMkLst>
          <pc:docMk/>
          <pc:sldMk cId="3164829624" sldId="295"/>
        </pc:sldMkLst>
        <pc:spChg chg="mod">
          <ac:chgData name="Rachel Mikva" userId="b8531ca69bedccf2" providerId="LiveId" clId="{62C33A1D-6C4A-4DCF-9C2C-51A2FF77E860}" dt="2018-07-16T20:08:45.549" v="2298" actId="27636"/>
          <ac:spMkLst>
            <pc:docMk/>
            <pc:sldMk cId="3164829624" sldId="295"/>
            <ac:spMk id="3" creationId="{00000000-0000-0000-0000-000000000000}"/>
          </ac:spMkLst>
        </pc:spChg>
      </pc:sldChg>
      <pc:sldChg chg="addSp delSp modSp add mod setBg">
        <pc:chgData name="Rachel Mikva" userId="b8531ca69bedccf2" providerId="LiveId" clId="{62C33A1D-6C4A-4DCF-9C2C-51A2FF77E860}" dt="2018-07-16T14:56:52.899" v="203" actId="27636"/>
        <pc:sldMkLst>
          <pc:docMk/>
          <pc:sldMk cId="3583866795" sldId="296"/>
        </pc:sldMkLst>
        <pc:spChg chg="mod">
          <ac:chgData name="Rachel Mikva" userId="b8531ca69bedccf2" providerId="LiveId" clId="{62C33A1D-6C4A-4DCF-9C2C-51A2FF77E860}" dt="2018-07-16T14:56:52.899" v="203" actId="27636"/>
          <ac:spMkLst>
            <pc:docMk/>
            <pc:sldMk cId="3583866795" sldId="296"/>
            <ac:spMk id="2" creationId="{D3A5051A-223E-4451-97A0-08EC4B0E7218}"/>
          </ac:spMkLst>
        </pc:spChg>
        <pc:spChg chg="mod">
          <ac:chgData name="Rachel Mikva" userId="b8531ca69bedccf2" providerId="LiveId" clId="{62C33A1D-6C4A-4DCF-9C2C-51A2FF77E860}" dt="2018-07-16T14:56:39.648" v="201" actId="255"/>
          <ac:spMkLst>
            <pc:docMk/>
            <pc:sldMk cId="3583866795" sldId="296"/>
            <ac:spMk id="3" creationId="{B4C5AA30-36BF-458B-A75F-3B5E68E2B2CF}"/>
          </ac:spMkLst>
        </pc:spChg>
        <pc:spChg chg="add">
          <ac:chgData name="Rachel Mikva" userId="b8531ca69bedccf2" providerId="LiveId" clId="{62C33A1D-6C4A-4DCF-9C2C-51A2FF77E860}" dt="2018-07-16T14:56:12.707" v="197" actId="26606"/>
          <ac:spMkLst>
            <pc:docMk/>
            <pc:sldMk cId="3583866795" sldId="296"/>
            <ac:spMk id="11" creationId="{6764E3F6-59F1-44FF-9EF2-8EF0BCA30B60}"/>
          </ac:spMkLst>
        </pc:spChg>
        <pc:spChg chg="add">
          <ac:chgData name="Rachel Mikva" userId="b8531ca69bedccf2" providerId="LiveId" clId="{62C33A1D-6C4A-4DCF-9C2C-51A2FF77E860}" dt="2018-07-16T14:56:12.707" v="197" actId="26606"/>
          <ac:spMkLst>
            <pc:docMk/>
            <pc:sldMk cId="3583866795" sldId="296"/>
            <ac:spMk id="15" creationId="{0743C7B8-BD05-4C16-9FC9-6B5C5BA3A043}"/>
          </ac:spMkLst>
        </pc:spChg>
        <pc:spChg chg="add">
          <ac:chgData name="Rachel Mikva" userId="b8531ca69bedccf2" providerId="LiveId" clId="{62C33A1D-6C4A-4DCF-9C2C-51A2FF77E860}" dt="2018-07-16T14:56:12.707" v="197" actId="26606"/>
          <ac:spMkLst>
            <pc:docMk/>
            <pc:sldMk cId="3583866795" sldId="296"/>
            <ac:spMk id="17" creationId="{E6B9B529-EAD6-442A-92A1-6A496B93297E}"/>
          </ac:spMkLst>
        </pc:spChg>
        <pc:graphicFrameChg chg="add del mod">
          <ac:chgData name="Rachel Mikva" userId="b8531ca69bedccf2" providerId="LiveId" clId="{62C33A1D-6C4A-4DCF-9C2C-51A2FF77E860}" dt="2018-07-16T14:55:39.830" v="195"/>
          <ac:graphicFrameMkLst>
            <pc:docMk/>
            <pc:sldMk cId="3583866795" sldId="296"/>
            <ac:graphicFrameMk id="4" creationId="{17DDE5FA-81DD-4E1F-AF49-5F31463E3C33}"/>
          </ac:graphicFrameMkLst>
        </pc:graphicFrameChg>
        <pc:picChg chg="add mod">
          <ac:chgData name="Rachel Mikva" userId="b8531ca69bedccf2" providerId="LiveId" clId="{62C33A1D-6C4A-4DCF-9C2C-51A2FF77E860}" dt="2018-07-16T14:56:12.707" v="197" actId="26606"/>
          <ac:picMkLst>
            <pc:docMk/>
            <pc:sldMk cId="3583866795" sldId="296"/>
            <ac:picMk id="6" creationId="{5EFCFA6D-4703-4780-884C-FAC1B009310D}"/>
          </ac:picMkLst>
        </pc:picChg>
        <pc:picChg chg="add">
          <ac:chgData name="Rachel Mikva" userId="b8531ca69bedccf2" providerId="LiveId" clId="{62C33A1D-6C4A-4DCF-9C2C-51A2FF77E860}" dt="2018-07-16T14:56:12.707" v="197" actId="26606"/>
          <ac:picMkLst>
            <pc:docMk/>
            <pc:sldMk cId="3583866795" sldId="296"/>
            <ac:picMk id="13" creationId="{8DF1CE84-BC06-4E42-A5D4-7B92E327FDF7}"/>
          </ac:picMkLst>
        </pc:picChg>
        <pc:picChg chg="add">
          <ac:chgData name="Rachel Mikva" userId="b8531ca69bedccf2" providerId="LiveId" clId="{62C33A1D-6C4A-4DCF-9C2C-51A2FF77E860}" dt="2018-07-16T14:56:12.707" v="197" actId="26606"/>
          <ac:picMkLst>
            <pc:docMk/>
            <pc:sldMk cId="3583866795" sldId="296"/>
            <ac:picMk id="19" creationId="{C0419FA5-A1B5-487F-92D4-03983819F9B9}"/>
          </ac:picMkLst>
        </pc:picChg>
      </pc:sldChg>
      <pc:sldChg chg="addSp delSp modSp add del mod ord setBg">
        <pc:chgData name="Rachel Mikva" userId="b8531ca69bedccf2" providerId="LiveId" clId="{62C33A1D-6C4A-4DCF-9C2C-51A2FF77E860}" dt="2018-07-16T22:54:40.044" v="3698"/>
        <pc:sldMkLst>
          <pc:docMk/>
          <pc:sldMk cId="3804005980" sldId="297"/>
        </pc:sldMkLst>
        <pc:spChg chg="mod">
          <ac:chgData name="Rachel Mikva" userId="b8531ca69bedccf2" providerId="LiveId" clId="{62C33A1D-6C4A-4DCF-9C2C-51A2FF77E860}" dt="2018-07-16T14:59:34.622" v="213" actId="20577"/>
          <ac:spMkLst>
            <pc:docMk/>
            <pc:sldMk cId="3804005980" sldId="297"/>
            <ac:spMk id="2" creationId="{E9B049B0-D811-422E-A546-DDAA11BBFC6B}"/>
          </ac:spMkLst>
        </pc:spChg>
        <pc:spChg chg="mod">
          <ac:chgData name="Rachel Mikva" userId="b8531ca69bedccf2" providerId="LiveId" clId="{62C33A1D-6C4A-4DCF-9C2C-51A2FF77E860}" dt="2018-07-16T14:59:22.432" v="212" actId="27636"/>
          <ac:spMkLst>
            <pc:docMk/>
            <pc:sldMk cId="3804005980" sldId="297"/>
            <ac:spMk id="3" creationId="{0D8663CE-B5B6-412F-9DC3-1F26568B5B6D}"/>
          </ac:spMkLst>
        </pc:spChg>
        <pc:spChg chg="add">
          <ac:chgData name="Rachel Mikva" userId="b8531ca69bedccf2" providerId="LiveId" clId="{62C33A1D-6C4A-4DCF-9C2C-51A2FF77E860}" dt="2018-07-16T14:58:46.576" v="209" actId="26606"/>
          <ac:spMkLst>
            <pc:docMk/>
            <pc:sldMk cId="3804005980" sldId="297"/>
            <ac:spMk id="12" creationId="{8DCA3673-CDE4-40C5-9FA8-F89874CFBA73}"/>
          </ac:spMkLst>
        </pc:spChg>
        <pc:spChg chg="add">
          <ac:chgData name="Rachel Mikva" userId="b8531ca69bedccf2" providerId="LiveId" clId="{62C33A1D-6C4A-4DCF-9C2C-51A2FF77E860}" dt="2018-07-16T14:58:46.576" v="209" actId="26606"/>
          <ac:spMkLst>
            <pc:docMk/>
            <pc:sldMk cId="3804005980" sldId="297"/>
            <ac:spMk id="16" creationId="{0FFFD040-32A9-4D2B-86CA-599D030A4161}"/>
          </ac:spMkLst>
        </pc:spChg>
        <pc:spChg chg="add">
          <ac:chgData name="Rachel Mikva" userId="b8531ca69bedccf2" providerId="LiveId" clId="{62C33A1D-6C4A-4DCF-9C2C-51A2FF77E860}" dt="2018-07-16T14:58:46.576" v="209" actId="26606"/>
          <ac:spMkLst>
            <pc:docMk/>
            <pc:sldMk cId="3804005980" sldId="297"/>
            <ac:spMk id="18" creationId="{863205CA-B7FF-4C25-A4C8-3BBBCE19D950}"/>
          </ac:spMkLst>
        </pc:spChg>
        <pc:picChg chg="add del mod">
          <ac:chgData name="Rachel Mikva" userId="b8531ca69bedccf2" providerId="LiveId" clId="{62C33A1D-6C4A-4DCF-9C2C-51A2FF77E860}" dt="2018-07-16T14:57:55.287" v="205"/>
          <ac:picMkLst>
            <pc:docMk/>
            <pc:sldMk cId="3804005980" sldId="297"/>
            <ac:picMk id="5" creationId="{B622A35B-3AEF-45F1-8291-BB8872A84EBD}"/>
          </ac:picMkLst>
        </pc:picChg>
        <pc:picChg chg="add mod">
          <ac:chgData name="Rachel Mikva" userId="b8531ca69bedccf2" providerId="LiveId" clId="{62C33A1D-6C4A-4DCF-9C2C-51A2FF77E860}" dt="2018-07-16T14:58:46.576" v="209" actId="26606"/>
          <ac:picMkLst>
            <pc:docMk/>
            <pc:sldMk cId="3804005980" sldId="297"/>
            <ac:picMk id="7" creationId="{37735713-4170-4D39-80C7-9C8F3D0B20C3}"/>
          </ac:picMkLst>
        </pc:picChg>
        <pc:picChg chg="add">
          <ac:chgData name="Rachel Mikva" userId="b8531ca69bedccf2" providerId="LiveId" clId="{62C33A1D-6C4A-4DCF-9C2C-51A2FF77E860}" dt="2018-07-16T14:58:46.576" v="209" actId="26606"/>
          <ac:picMkLst>
            <pc:docMk/>
            <pc:sldMk cId="3804005980" sldId="297"/>
            <ac:picMk id="14" creationId="{95756E8F-499C-4533-BBE8-309C3E8D985C}"/>
          </ac:picMkLst>
        </pc:picChg>
        <pc:picChg chg="add">
          <ac:chgData name="Rachel Mikva" userId="b8531ca69bedccf2" providerId="LiveId" clId="{62C33A1D-6C4A-4DCF-9C2C-51A2FF77E860}" dt="2018-07-16T14:58:46.576" v="209" actId="26606"/>
          <ac:picMkLst>
            <pc:docMk/>
            <pc:sldMk cId="3804005980" sldId="297"/>
            <ac:picMk id="20" creationId="{306E3F32-3C1A-4B6E-AF26-8A15A788560F}"/>
          </ac:picMkLst>
        </pc:picChg>
      </pc:sldChg>
      <pc:sldChg chg="addSp delSp modSp add mod setBg">
        <pc:chgData name="Rachel Mikva" userId="b8531ca69bedccf2" providerId="LiveId" clId="{62C33A1D-6C4A-4DCF-9C2C-51A2FF77E860}" dt="2018-07-16T22:56:08.356" v="3708" actId="1076"/>
        <pc:sldMkLst>
          <pc:docMk/>
          <pc:sldMk cId="2785522552" sldId="298"/>
        </pc:sldMkLst>
        <pc:spChg chg="mod">
          <ac:chgData name="Rachel Mikva" userId="b8531ca69bedccf2" providerId="LiveId" clId="{62C33A1D-6C4A-4DCF-9C2C-51A2FF77E860}" dt="2018-07-16T22:55:13.665" v="3702" actId="26606"/>
          <ac:spMkLst>
            <pc:docMk/>
            <pc:sldMk cId="2785522552" sldId="298"/>
            <ac:spMk id="2" creationId="{B2E6C17B-0970-4EFB-9AB0-297DBE6C2512}"/>
          </ac:spMkLst>
        </pc:spChg>
        <pc:spChg chg="mod">
          <ac:chgData name="Rachel Mikva" userId="b8531ca69bedccf2" providerId="LiveId" clId="{62C33A1D-6C4A-4DCF-9C2C-51A2FF77E860}" dt="2018-07-16T22:55:49.290" v="3704" actId="255"/>
          <ac:spMkLst>
            <pc:docMk/>
            <pc:sldMk cId="2785522552" sldId="298"/>
            <ac:spMk id="3" creationId="{C1E491F0-D91A-4D15-988D-803FC7BE7B05}"/>
          </ac:spMkLst>
        </pc:spChg>
        <pc:spChg chg="add del mod">
          <ac:chgData name="Rachel Mikva" userId="b8531ca69bedccf2" providerId="LiveId" clId="{62C33A1D-6C4A-4DCF-9C2C-51A2FF77E860}" dt="2018-07-16T22:56:07.419" v="3707" actId="767"/>
          <ac:spMkLst>
            <pc:docMk/>
            <pc:sldMk cId="2785522552" sldId="298"/>
            <ac:spMk id="8" creationId="{E7612D86-2F0D-424F-9311-5777EE17CD9E}"/>
          </ac:spMkLst>
        </pc:spChg>
        <pc:spChg chg="add">
          <ac:chgData name="Rachel Mikva" userId="b8531ca69bedccf2" providerId="LiveId" clId="{62C33A1D-6C4A-4DCF-9C2C-51A2FF77E860}" dt="2018-07-16T22:55:13.665" v="3702" actId="26606"/>
          <ac:spMkLst>
            <pc:docMk/>
            <pc:sldMk cId="2785522552" sldId="298"/>
            <ac:spMk id="16" creationId="{CD913264-54ED-4FC1-AD22-DAD435060D3D}"/>
          </ac:spMkLst>
        </pc:spChg>
        <pc:grpChg chg="add">
          <ac:chgData name="Rachel Mikva" userId="b8531ca69bedccf2" providerId="LiveId" clId="{62C33A1D-6C4A-4DCF-9C2C-51A2FF77E860}" dt="2018-07-16T22:55:13.665" v="3702" actId="26606"/>
          <ac:grpSpMkLst>
            <pc:docMk/>
            <pc:sldMk cId="2785522552" sldId="298"/>
            <ac:grpSpMk id="12" creationId="{A00FF9E7-8E46-4DC0-93DA-60BE0E460B25}"/>
          </ac:grpSpMkLst>
        </pc:grpChg>
        <pc:picChg chg="add mod">
          <ac:chgData name="Rachel Mikva" userId="b8531ca69bedccf2" providerId="LiveId" clId="{62C33A1D-6C4A-4DCF-9C2C-51A2FF77E860}" dt="2018-07-16T22:55:13.665" v="3702" actId="26606"/>
          <ac:picMkLst>
            <pc:docMk/>
            <pc:sldMk cId="2785522552" sldId="298"/>
            <ac:picMk id="5" creationId="{70A5933A-1DA5-4CFF-B802-8EDE9FA9AB32}"/>
          </ac:picMkLst>
        </pc:picChg>
        <pc:picChg chg="add mod">
          <ac:chgData name="Rachel Mikva" userId="b8531ca69bedccf2" providerId="LiveId" clId="{62C33A1D-6C4A-4DCF-9C2C-51A2FF77E860}" dt="2018-07-16T22:56:08.356" v="3708" actId="1076"/>
          <ac:picMkLst>
            <pc:docMk/>
            <pc:sldMk cId="2785522552" sldId="298"/>
            <ac:picMk id="7" creationId="{151B8AEE-55DC-45C6-9FED-3CA9137538C1}"/>
          </ac:picMkLst>
        </pc:picChg>
        <pc:picChg chg="add">
          <ac:chgData name="Rachel Mikva" userId="b8531ca69bedccf2" providerId="LiveId" clId="{62C33A1D-6C4A-4DCF-9C2C-51A2FF77E860}" dt="2018-07-16T22:55:13.665" v="3702" actId="26606"/>
          <ac:picMkLst>
            <pc:docMk/>
            <pc:sldMk cId="2785522552" sldId="298"/>
            <ac:picMk id="18" creationId="{8E6B0E65-BA50-47AD-B2B4-9FEB58F4B7E2}"/>
          </ac:picMkLst>
        </pc:picChg>
      </pc:sldChg>
      <pc:sldChg chg="addSp delSp modSp add del mod setBg modNotesTx">
        <pc:chgData name="Rachel Mikva" userId="b8531ca69bedccf2" providerId="LiveId" clId="{62C33A1D-6C4A-4DCF-9C2C-51A2FF77E860}" dt="2018-07-16T22:52:38.892" v="3694" actId="2696"/>
        <pc:sldMkLst>
          <pc:docMk/>
          <pc:sldMk cId="3399674895" sldId="299"/>
        </pc:sldMkLst>
        <pc:spChg chg="mod">
          <ac:chgData name="Rachel Mikva" userId="b8531ca69bedccf2" providerId="LiveId" clId="{62C33A1D-6C4A-4DCF-9C2C-51A2FF77E860}" dt="2018-07-16T15:10:08.729" v="231" actId="26606"/>
          <ac:spMkLst>
            <pc:docMk/>
            <pc:sldMk cId="3399674895" sldId="299"/>
            <ac:spMk id="2" creationId="{FF7D7268-63EB-45AD-BAC3-87E365FFF4FC}"/>
          </ac:spMkLst>
        </pc:spChg>
        <pc:spChg chg="del">
          <ac:chgData name="Rachel Mikva" userId="b8531ca69bedccf2" providerId="LiveId" clId="{62C33A1D-6C4A-4DCF-9C2C-51A2FF77E860}" dt="2018-07-16T15:09:44.974" v="225"/>
          <ac:spMkLst>
            <pc:docMk/>
            <pc:sldMk cId="3399674895" sldId="299"/>
            <ac:spMk id="3" creationId="{6C46AEE1-DEFB-4BC7-8C58-483BC5874E6A}"/>
          </ac:spMkLst>
        </pc:spChg>
        <pc:spChg chg="add del">
          <ac:chgData name="Rachel Mikva" userId="b8531ca69bedccf2" providerId="LiveId" clId="{62C33A1D-6C4A-4DCF-9C2C-51A2FF77E860}" dt="2018-07-16T15:10:08.682" v="230" actId="26606"/>
          <ac:spMkLst>
            <pc:docMk/>
            <pc:sldMk cId="3399674895" sldId="299"/>
            <ac:spMk id="10" creationId="{A4B5EA33-012E-4F7F-B2A5-8A8048B47989}"/>
          </ac:spMkLst>
        </pc:spChg>
        <pc:spChg chg="add del">
          <ac:chgData name="Rachel Mikva" userId="b8531ca69bedccf2" providerId="LiveId" clId="{62C33A1D-6C4A-4DCF-9C2C-51A2FF77E860}" dt="2018-07-16T15:10:08.682" v="230" actId="26606"/>
          <ac:spMkLst>
            <pc:docMk/>
            <pc:sldMk cId="3399674895" sldId="299"/>
            <ac:spMk id="13" creationId="{A1698906-F123-49CB-B633-247AC48701BD}"/>
          </ac:spMkLst>
        </pc:spChg>
        <pc:spChg chg="add del">
          <ac:chgData name="Rachel Mikva" userId="b8531ca69bedccf2" providerId="LiveId" clId="{62C33A1D-6C4A-4DCF-9C2C-51A2FF77E860}" dt="2018-07-16T15:10:08.682" v="230" actId="26606"/>
          <ac:spMkLst>
            <pc:docMk/>
            <pc:sldMk cId="3399674895" sldId="299"/>
            <ac:spMk id="17" creationId="{5D86D9DA-31E3-48ED-9F77-2D8B649BD4E0}"/>
          </ac:spMkLst>
        </pc:spChg>
        <pc:spChg chg="add del">
          <ac:chgData name="Rachel Mikva" userId="b8531ca69bedccf2" providerId="LiveId" clId="{62C33A1D-6C4A-4DCF-9C2C-51A2FF77E860}" dt="2018-07-16T15:10:08.682" v="230" actId="26606"/>
          <ac:spMkLst>
            <pc:docMk/>
            <pc:sldMk cId="3399674895" sldId="299"/>
            <ac:spMk id="19" creationId="{04C6B320-AA89-4C19-89F7-71D46B26BA6B}"/>
          </ac:spMkLst>
        </pc:spChg>
        <pc:spChg chg="add del">
          <ac:chgData name="Rachel Mikva" userId="b8531ca69bedccf2" providerId="LiveId" clId="{62C33A1D-6C4A-4DCF-9C2C-51A2FF77E860}" dt="2018-07-16T15:10:08.682" v="230" actId="26606"/>
          <ac:spMkLst>
            <pc:docMk/>
            <pc:sldMk cId="3399674895" sldId="299"/>
            <ac:spMk id="23" creationId="{645EE119-0AC6-45BA-AE5E-A86AFE1C74C0}"/>
          </ac:spMkLst>
        </pc:spChg>
        <pc:spChg chg="add">
          <ac:chgData name="Rachel Mikva" userId="b8531ca69bedccf2" providerId="LiveId" clId="{62C33A1D-6C4A-4DCF-9C2C-51A2FF77E860}" dt="2018-07-16T15:10:08.729" v="231" actId="26606"/>
          <ac:spMkLst>
            <pc:docMk/>
            <pc:sldMk cId="3399674895" sldId="299"/>
            <ac:spMk id="25" creationId="{6764E3F6-59F1-44FF-9EF2-8EF0BCA30B60}"/>
          </ac:spMkLst>
        </pc:spChg>
        <pc:spChg chg="add">
          <ac:chgData name="Rachel Mikva" userId="b8531ca69bedccf2" providerId="LiveId" clId="{62C33A1D-6C4A-4DCF-9C2C-51A2FF77E860}" dt="2018-07-16T15:10:08.729" v="231" actId="26606"/>
          <ac:spMkLst>
            <pc:docMk/>
            <pc:sldMk cId="3399674895" sldId="299"/>
            <ac:spMk id="27" creationId="{0743C7B8-BD05-4C16-9FC9-6B5C5BA3A043}"/>
          </ac:spMkLst>
        </pc:spChg>
        <pc:spChg chg="add">
          <ac:chgData name="Rachel Mikva" userId="b8531ca69bedccf2" providerId="LiveId" clId="{62C33A1D-6C4A-4DCF-9C2C-51A2FF77E860}" dt="2018-07-16T15:10:08.729" v="231" actId="26606"/>
          <ac:spMkLst>
            <pc:docMk/>
            <pc:sldMk cId="3399674895" sldId="299"/>
            <ac:spMk id="28" creationId="{E6B9B529-EAD6-442A-92A1-6A496B93297E}"/>
          </ac:spMkLst>
        </pc:spChg>
        <pc:spChg chg="add mod">
          <ac:chgData name="Rachel Mikva" userId="b8531ca69bedccf2" providerId="LiveId" clId="{62C33A1D-6C4A-4DCF-9C2C-51A2FF77E860}" dt="2018-07-16T16:37:30.155" v="429" actId="20577"/>
          <ac:spMkLst>
            <pc:docMk/>
            <pc:sldMk cId="3399674895" sldId="299"/>
            <ac:spMk id="30" creationId="{9497558A-5894-4A70-A48D-17388DC707AA}"/>
          </ac:spMkLst>
        </pc:spChg>
        <pc:picChg chg="add del mod">
          <ac:chgData name="Rachel Mikva" userId="b8531ca69bedccf2" providerId="LiveId" clId="{62C33A1D-6C4A-4DCF-9C2C-51A2FF77E860}" dt="2018-07-16T15:10:08.729" v="231" actId="26606"/>
          <ac:picMkLst>
            <pc:docMk/>
            <pc:sldMk cId="3399674895" sldId="299"/>
            <ac:picMk id="5" creationId="{046BFE91-548A-484F-8DEF-AACDAE5B8FD8}"/>
          </ac:picMkLst>
        </pc:picChg>
        <pc:picChg chg="add del">
          <ac:chgData name="Rachel Mikva" userId="b8531ca69bedccf2" providerId="LiveId" clId="{62C33A1D-6C4A-4DCF-9C2C-51A2FF77E860}" dt="2018-07-16T15:10:08.682" v="230" actId="26606"/>
          <ac:picMkLst>
            <pc:docMk/>
            <pc:sldMk cId="3399674895" sldId="299"/>
            <ac:picMk id="8" creationId="{046BFE91-548A-484F-8DEF-AACDAE5B8FD8}"/>
          </ac:picMkLst>
        </pc:picChg>
        <pc:picChg chg="add del">
          <ac:chgData name="Rachel Mikva" userId="b8531ca69bedccf2" providerId="LiveId" clId="{62C33A1D-6C4A-4DCF-9C2C-51A2FF77E860}" dt="2018-07-16T15:10:08.682" v="230" actId="26606"/>
          <ac:picMkLst>
            <pc:docMk/>
            <pc:sldMk cId="3399674895" sldId="299"/>
            <ac:picMk id="15" creationId="{12AFB628-1D2A-4F5A-8E9E-2C8E917B59E8}"/>
          </ac:picMkLst>
        </pc:picChg>
        <pc:picChg chg="add del">
          <ac:chgData name="Rachel Mikva" userId="b8531ca69bedccf2" providerId="LiveId" clId="{62C33A1D-6C4A-4DCF-9C2C-51A2FF77E860}" dt="2018-07-16T15:10:08.682" v="230" actId="26606"/>
          <ac:picMkLst>
            <pc:docMk/>
            <pc:sldMk cId="3399674895" sldId="299"/>
            <ac:picMk id="21" creationId="{4AC1383A-2DFB-422E-8FB2-1CABD96DDF9B}"/>
          </ac:picMkLst>
        </pc:picChg>
        <pc:picChg chg="add">
          <ac:chgData name="Rachel Mikva" userId="b8531ca69bedccf2" providerId="LiveId" clId="{62C33A1D-6C4A-4DCF-9C2C-51A2FF77E860}" dt="2018-07-16T15:10:08.729" v="231" actId="26606"/>
          <ac:picMkLst>
            <pc:docMk/>
            <pc:sldMk cId="3399674895" sldId="299"/>
            <ac:picMk id="26" creationId="{8DF1CE84-BC06-4E42-A5D4-7B92E327FDF7}"/>
          </ac:picMkLst>
        </pc:picChg>
        <pc:picChg chg="add">
          <ac:chgData name="Rachel Mikva" userId="b8531ca69bedccf2" providerId="LiveId" clId="{62C33A1D-6C4A-4DCF-9C2C-51A2FF77E860}" dt="2018-07-16T15:10:08.729" v="231" actId="26606"/>
          <ac:picMkLst>
            <pc:docMk/>
            <pc:sldMk cId="3399674895" sldId="299"/>
            <ac:picMk id="29" creationId="{C0419FA5-A1B5-487F-92D4-03983819F9B9}"/>
          </ac:picMkLst>
        </pc:picChg>
        <pc:picChg chg="add mod">
          <ac:chgData name="Rachel Mikva" userId="b8531ca69bedccf2" providerId="LiveId" clId="{62C33A1D-6C4A-4DCF-9C2C-51A2FF77E860}" dt="2018-07-16T15:10:21.059" v="234" actId="1076"/>
          <ac:picMkLst>
            <pc:docMk/>
            <pc:sldMk cId="3399674895" sldId="299"/>
            <ac:picMk id="31" creationId="{046BFE91-548A-484F-8DEF-AACDAE5B8FD8}"/>
          </ac:picMkLst>
        </pc:picChg>
      </pc:sldChg>
      <pc:sldChg chg="modSp add">
        <pc:chgData name="Rachel Mikva" userId="b8531ca69bedccf2" providerId="LiveId" clId="{62C33A1D-6C4A-4DCF-9C2C-51A2FF77E860}" dt="2018-07-16T22:52:51.691" v="3695" actId="20577"/>
        <pc:sldMkLst>
          <pc:docMk/>
          <pc:sldMk cId="1733331998" sldId="300"/>
        </pc:sldMkLst>
        <pc:spChg chg="mod">
          <ac:chgData name="Rachel Mikva" userId="b8531ca69bedccf2" providerId="LiveId" clId="{62C33A1D-6C4A-4DCF-9C2C-51A2FF77E860}" dt="2018-07-16T22:52:51.691" v="3695" actId="20577"/>
          <ac:spMkLst>
            <pc:docMk/>
            <pc:sldMk cId="1733331998" sldId="300"/>
            <ac:spMk id="3" creationId="{8CFC16FD-3DCF-4568-938A-ADB4771DB610}"/>
          </ac:spMkLst>
        </pc:spChg>
      </pc:sldChg>
      <pc:sldChg chg="addSp modSp add mod setBg">
        <pc:chgData name="Rachel Mikva" userId="b8531ca69bedccf2" providerId="LiveId" clId="{62C33A1D-6C4A-4DCF-9C2C-51A2FF77E860}" dt="2018-07-16T17:32:24.711" v="1125" actId="113"/>
        <pc:sldMkLst>
          <pc:docMk/>
          <pc:sldMk cId="2072668755" sldId="301"/>
        </pc:sldMkLst>
        <pc:spChg chg="mod">
          <ac:chgData name="Rachel Mikva" userId="b8531ca69bedccf2" providerId="LiveId" clId="{62C33A1D-6C4A-4DCF-9C2C-51A2FF77E860}" dt="2018-07-16T17:14:53.617" v="677" actId="26606"/>
          <ac:spMkLst>
            <pc:docMk/>
            <pc:sldMk cId="2072668755" sldId="301"/>
            <ac:spMk id="2" creationId="{8AAF4A2F-4015-4DDD-93F1-933A5E235157}"/>
          </ac:spMkLst>
        </pc:spChg>
        <pc:spChg chg="mod">
          <ac:chgData name="Rachel Mikva" userId="b8531ca69bedccf2" providerId="LiveId" clId="{62C33A1D-6C4A-4DCF-9C2C-51A2FF77E860}" dt="2018-07-16T17:32:24.711" v="1125" actId="113"/>
          <ac:spMkLst>
            <pc:docMk/>
            <pc:sldMk cId="2072668755" sldId="301"/>
            <ac:spMk id="3" creationId="{89331609-B06E-42A2-BC48-D857C65B17CD}"/>
          </ac:spMkLst>
        </pc:spChg>
        <pc:spChg chg="add">
          <ac:chgData name="Rachel Mikva" userId="b8531ca69bedccf2" providerId="LiveId" clId="{62C33A1D-6C4A-4DCF-9C2C-51A2FF77E860}" dt="2018-07-16T17:14:53.617" v="677" actId="26606"/>
          <ac:spMkLst>
            <pc:docMk/>
            <pc:sldMk cId="2072668755" sldId="301"/>
            <ac:spMk id="16" creationId="{6A23D1B2-B408-4913-9A1D-051C9DB38D55}"/>
          </ac:spMkLst>
        </pc:spChg>
        <pc:spChg chg="add">
          <ac:chgData name="Rachel Mikva" userId="b8531ca69bedccf2" providerId="LiveId" clId="{62C33A1D-6C4A-4DCF-9C2C-51A2FF77E860}" dt="2018-07-16T17:14:53.617" v="677" actId="26606"/>
          <ac:spMkLst>
            <pc:docMk/>
            <pc:sldMk cId="2072668755" sldId="301"/>
            <ac:spMk id="18" creationId="{0189E329-C38B-4230-A181-B6B8BB9E1430}"/>
          </ac:spMkLst>
        </pc:spChg>
        <pc:spChg chg="add">
          <ac:chgData name="Rachel Mikva" userId="b8531ca69bedccf2" providerId="LiveId" clId="{62C33A1D-6C4A-4DCF-9C2C-51A2FF77E860}" dt="2018-07-16T17:14:53.617" v="677" actId="26606"/>
          <ac:spMkLst>
            <pc:docMk/>
            <pc:sldMk cId="2072668755" sldId="301"/>
            <ac:spMk id="20" creationId="{D77D54DE-D35C-41CF-B0BE-209030A71DB1}"/>
          </ac:spMkLst>
        </pc:spChg>
        <pc:spChg chg="add">
          <ac:chgData name="Rachel Mikva" userId="b8531ca69bedccf2" providerId="LiveId" clId="{62C33A1D-6C4A-4DCF-9C2C-51A2FF77E860}" dt="2018-07-16T17:14:53.617" v="677" actId="26606"/>
          <ac:spMkLst>
            <pc:docMk/>
            <pc:sldMk cId="2072668755" sldId="301"/>
            <ac:spMk id="24" creationId="{7F1DCE60-EE3E-40AD-A094-D46BBD7D912A}"/>
          </ac:spMkLst>
        </pc:spChg>
        <pc:spChg chg="add">
          <ac:chgData name="Rachel Mikva" userId="b8531ca69bedccf2" providerId="LiveId" clId="{62C33A1D-6C4A-4DCF-9C2C-51A2FF77E860}" dt="2018-07-16T17:14:53.617" v="677" actId="26606"/>
          <ac:spMkLst>
            <pc:docMk/>
            <pc:sldMk cId="2072668755" sldId="301"/>
            <ac:spMk id="28" creationId="{85AB53B8-E9E6-4D13-AEB2-716CF5D06CDC}"/>
          </ac:spMkLst>
        </pc:spChg>
        <pc:picChg chg="add mod">
          <ac:chgData name="Rachel Mikva" userId="b8531ca69bedccf2" providerId="LiveId" clId="{62C33A1D-6C4A-4DCF-9C2C-51A2FF77E860}" dt="2018-07-16T17:14:53.617" v="677" actId="26606"/>
          <ac:picMkLst>
            <pc:docMk/>
            <pc:sldMk cId="2072668755" sldId="301"/>
            <ac:picMk id="5" creationId="{BDBD59EF-2651-45E2-B8CB-9C6597C1CB39}"/>
          </ac:picMkLst>
        </pc:picChg>
        <pc:picChg chg="add">
          <ac:chgData name="Rachel Mikva" userId="b8531ca69bedccf2" providerId="LiveId" clId="{62C33A1D-6C4A-4DCF-9C2C-51A2FF77E860}" dt="2018-07-16T17:14:53.617" v="677" actId="26606"/>
          <ac:picMkLst>
            <pc:docMk/>
            <pc:sldMk cId="2072668755" sldId="301"/>
            <ac:picMk id="10" creationId="{9B9C2B48-3899-4B1D-B526-C35DFD16BC01}"/>
          </ac:picMkLst>
        </pc:picChg>
        <pc:picChg chg="add">
          <ac:chgData name="Rachel Mikva" userId="b8531ca69bedccf2" providerId="LiveId" clId="{62C33A1D-6C4A-4DCF-9C2C-51A2FF77E860}" dt="2018-07-16T17:14:53.617" v="677" actId="26606"/>
          <ac:picMkLst>
            <pc:docMk/>
            <pc:sldMk cId="2072668755" sldId="301"/>
            <ac:picMk id="12" creationId="{1A89A43D-53DA-411B-94AD-DEEF9B654AF3}"/>
          </ac:picMkLst>
        </pc:picChg>
        <pc:picChg chg="add">
          <ac:chgData name="Rachel Mikva" userId="b8531ca69bedccf2" providerId="LiveId" clId="{62C33A1D-6C4A-4DCF-9C2C-51A2FF77E860}" dt="2018-07-16T17:14:53.617" v="677" actId="26606"/>
          <ac:picMkLst>
            <pc:docMk/>
            <pc:sldMk cId="2072668755" sldId="301"/>
            <ac:picMk id="14" creationId="{5D844A84-2EA4-4FF5-83FD-E14C9E8D7226}"/>
          </ac:picMkLst>
        </pc:picChg>
        <pc:picChg chg="add">
          <ac:chgData name="Rachel Mikva" userId="b8531ca69bedccf2" providerId="LiveId" clId="{62C33A1D-6C4A-4DCF-9C2C-51A2FF77E860}" dt="2018-07-16T17:14:53.617" v="677" actId="26606"/>
          <ac:picMkLst>
            <pc:docMk/>
            <pc:sldMk cId="2072668755" sldId="301"/>
            <ac:picMk id="22" creationId="{C1BE412D-E43A-40F7-9D40-9A608E43CD4A}"/>
          </ac:picMkLst>
        </pc:picChg>
        <pc:picChg chg="add">
          <ac:chgData name="Rachel Mikva" userId="b8531ca69bedccf2" providerId="LiveId" clId="{62C33A1D-6C4A-4DCF-9C2C-51A2FF77E860}" dt="2018-07-16T17:14:53.617" v="677" actId="26606"/>
          <ac:picMkLst>
            <pc:docMk/>
            <pc:sldMk cId="2072668755" sldId="301"/>
            <ac:picMk id="26" creationId="{0FD92A14-1D99-4216-ACAD-12048C4DF9B0}"/>
          </ac:picMkLst>
        </pc:picChg>
      </pc:sldChg>
      <pc:sldChg chg="addSp delSp modSp add mod setBg">
        <pc:chgData name="Rachel Mikva" userId="b8531ca69bedccf2" providerId="LiveId" clId="{62C33A1D-6C4A-4DCF-9C2C-51A2FF77E860}" dt="2018-07-16T17:26:13.575" v="970"/>
        <pc:sldMkLst>
          <pc:docMk/>
          <pc:sldMk cId="151127345" sldId="302"/>
        </pc:sldMkLst>
        <pc:spChg chg="mod ord">
          <ac:chgData name="Rachel Mikva" userId="b8531ca69bedccf2" providerId="LiveId" clId="{62C33A1D-6C4A-4DCF-9C2C-51A2FF77E860}" dt="2018-07-16T17:25:46.442" v="965" actId="20577"/>
          <ac:spMkLst>
            <pc:docMk/>
            <pc:sldMk cId="151127345" sldId="302"/>
            <ac:spMk id="2" creationId="{7F2847FD-5898-46BF-BFA6-77A5C36CAF2E}"/>
          </ac:spMkLst>
        </pc:spChg>
        <pc:spChg chg="del mod">
          <ac:chgData name="Rachel Mikva" userId="b8531ca69bedccf2" providerId="LiveId" clId="{62C33A1D-6C4A-4DCF-9C2C-51A2FF77E860}" dt="2018-07-16T17:26:09.840" v="969"/>
          <ac:spMkLst>
            <pc:docMk/>
            <pc:sldMk cId="151127345" sldId="302"/>
            <ac:spMk id="3" creationId="{07F7C90E-E365-48C2-B29E-286ADAD001E5}"/>
          </ac:spMkLst>
        </pc:spChg>
        <pc:spChg chg="add del mod">
          <ac:chgData name="Rachel Mikva" userId="b8531ca69bedccf2" providerId="LiveId" clId="{62C33A1D-6C4A-4DCF-9C2C-51A2FF77E860}" dt="2018-07-16T17:26:13.575" v="970"/>
          <ac:spMkLst>
            <pc:docMk/>
            <pc:sldMk cId="151127345" sldId="302"/>
            <ac:spMk id="8" creationId="{6F478ACE-E331-40F2-A269-12A85F11FE03}"/>
          </ac:spMkLst>
        </pc:spChg>
        <pc:spChg chg="add">
          <ac:chgData name="Rachel Mikva" userId="b8531ca69bedccf2" providerId="LiveId" clId="{62C33A1D-6C4A-4DCF-9C2C-51A2FF77E860}" dt="2018-07-16T17:21:46.951" v="888" actId="26606"/>
          <ac:spMkLst>
            <pc:docMk/>
            <pc:sldMk cId="151127345" sldId="302"/>
            <ac:spMk id="16" creationId="{CD913264-54ED-4FC1-AD22-DAD435060D3D}"/>
          </ac:spMkLst>
        </pc:spChg>
        <pc:grpChg chg="add">
          <ac:chgData name="Rachel Mikva" userId="b8531ca69bedccf2" providerId="LiveId" clId="{62C33A1D-6C4A-4DCF-9C2C-51A2FF77E860}" dt="2018-07-16T17:21:46.951" v="888" actId="26606"/>
          <ac:grpSpMkLst>
            <pc:docMk/>
            <pc:sldMk cId="151127345" sldId="302"/>
            <ac:grpSpMk id="12" creationId="{A00FF9E7-8E46-4DC0-93DA-60BE0E460B25}"/>
          </ac:grpSpMkLst>
        </pc:grpChg>
        <pc:picChg chg="add del mod">
          <ac:chgData name="Rachel Mikva" userId="b8531ca69bedccf2" providerId="LiveId" clId="{62C33A1D-6C4A-4DCF-9C2C-51A2FF77E860}" dt="2018-07-16T17:26:03.683" v="967" actId="478"/>
          <ac:picMkLst>
            <pc:docMk/>
            <pc:sldMk cId="151127345" sldId="302"/>
            <ac:picMk id="5" creationId="{1EC88B91-A4B0-4321-B2A5-4C3A0C03EDE7}"/>
          </ac:picMkLst>
        </pc:picChg>
        <pc:picChg chg="add del mod">
          <ac:chgData name="Rachel Mikva" userId="b8531ca69bedccf2" providerId="LiveId" clId="{62C33A1D-6C4A-4DCF-9C2C-51A2FF77E860}" dt="2018-07-16T17:26:05.417" v="968" actId="478"/>
          <ac:picMkLst>
            <pc:docMk/>
            <pc:sldMk cId="151127345" sldId="302"/>
            <ac:picMk id="7" creationId="{F8F6EE0C-BA4D-4D84-BB94-D0B72C306B1F}"/>
          </ac:picMkLst>
        </pc:picChg>
        <pc:picChg chg="add">
          <ac:chgData name="Rachel Mikva" userId="b8531ca69bedccf2" providerId="LiveId" clId="{62C33A1D-6C4A-4DCF-9C2C-51A2FF77E860}" dt="2018-07-16T17:21:46.951" v="888" actId="26606"/>
          <ac:picMkLst>
            <pc:docMk/>
            <pc:sldMk cId="151127345" sldId="302"/>
            <ac:picMk id="18" creationId="{8E6B0E65-BA50-47AD-B2B4-9FEB58F4B7E2}"/>
          </ac:picMkLst>
        </pc:picChg>
      </pc:sldChg>
      <pc:sldChg chg="addSp delSp modSp add">
        <pc:chgData name="Rachel Mikva" userId="b8531ca69bedccf2" providerId="LiveId" clId="{62C33A1D-6C4A-4DCF-9C2C-51A2FF77E860}" dt="2018-07-16T17:24:11.464" v="922"/>
        <pc:sldMkLst>
          <pc:docMk/>
          <pc:sldMk cId="1605317424" sldId="303"/>
        </pc:sldMkLst>
        <pc:spChg chg="del">
          <ac:chgData name="Rachel Mikva" userId="b8531ca69bedccf2" providerId="LiveId" clId="{62C33A1D-6C4A-4DCF-9C2C-51A2FF77E860}" dt="2018-07-16T17:23:56.972" v="918"/>
          <ac:spMkLst>
            <pc:docMk/>
            <pc:sldMk cId="1605317424" sldId="303"/>
            <ac:spMk id="3" creationId="{00000000-0000-0000-0000-000000000000}"/>
          </ac:spMkLst>
        </pc:spChg>
        <pc:spChg chg="add del mod">
          <ac:chgData name="Rachel Mikva" userId="b8531ca69bedccf2" providerId="LiveId" clId="{62C33A1D-6C4A-4DCF-9C2C-51A2FF77E860}" dt="2018-07-16T17:24:11.464" v="922"/>
          <ac:spMkLst>
            <pc:docMk/>
            <pc:sldMk cId="1605317424" sldId="303"/>
            <ac:spMk id="4" creationId="{D0862065-08B5-4767-874A-40674484AD89}"/>
          </ac:spMkLst>
        </pc:spChg>
        <pc:picChg chg="del">
          <ac:chgData name="Rachel Mikva" userId="b8531ca69bedccf2" providerId="LiveId" clId="{62C33A1D-6C4A-4DCF-9C2C-51A2FF77E860}" dt="2018-07-16T17:23:50.205" v="917" actId="478"/>
          <ac:picMkLst>
            <pc:docMk/>
            <pc:sldMk cId="1605317424" sldId="303"/>
            <ac:picMk id="5" creationId="{8025D414-4286-4A06-B4B9-4215FD1D57BB}"/>
          </ac:picMkLst>
        </pc:picChg>
      </pc:sldChg>
      <pc:sldChg chg="modSp add">
        <pc:chgData name="Rachel Mikva" userId="b8531ca69bedccf2" providerId="LiveId" clId="{62C33A1D-6C4A-4DCF-9C2C-51A2FF77E860}" dt="2018-07-16T17:59:51.056" v="1219" actId="20577"/>
        <pc:sldMkLst>
          <pc:docMk/>
          <pc:sldMk cId="418718071" sldId="304"/>
        </pc:sldMkLst>
        <pc:spChg chg="mod">
          <ac:chgData name="Rachel Mikva" userId="b8531ca69bedccf2" providerId="LiveId" clId="{62C33A1D-6C4A-4DCF-9C2C-51A2FF77E860}" dt="2018-07-16T17:50:48.920" v="1150" actId="6549"/>
          <ac:spMkLst>
            <pc:docMk/>
            <pc:sldMk cId="418718071" sldId="304"/>
            <ac:spMk id="2" creationId="{00000000-0000-0000-0000-000000000000}"/>
          </ac:spMkLst>
        </pc:spChg>
        <pc:spChg chg="mod">
          <ac:chgData name="Rachel Mikva" userId="b8531ca69bedccf2" providerId="LiveId" clId="{62C33A1D-6C4A-4DCF-9C2C-51A2FF77E860}" dt="2018-07-16T17:59:51.056" v="1219" actId="20577"/>
          <ac:spMkLst>
            <pc:docMk/>
            <pc:sldMk cId="418718071" sldId="304"/>
            <ac:spMk id="3" creationId="{00000000-0000-0000-0000-000000000000}"/>
          </ac:spMkLst>
        </pc:spChg>
      </pc:sldChg>
      <pc:sldChg chg="modSp add">
        <pc:chgData name="Rachel Mikva" userId="b8531ca69bedccf2" providerId="LiveId" clId="{62C33A1D-6C4A-4DCF-9C2C-51A2FF77E860}" dt="2018-07-16T18:04:12.331" v="1259" actId="20577"/>
        <pc:sldMkLst>
          <pc:docMk/>
          <pc:sldMk cId="2409675757" sldId="305"/>
        </pc:sldMkLst>
        <pc:spChg chg="mod">
          <ac:chgData name="Rachel Mikva" userId="b8531ca69bedccf2" providerId="LiveId" clId="{62C33A1D-6C4A-4DCF-9C2C-51A2FF77E860}" dt="2018-07-16T18:04:12.331" v="1259" actId="20577"/>
          <ac:spMkLst>
            <pc:docMk/>
            <pc:sldMk cId="2409675757" sldId="305"/>
            <ac:spMk id="3" creationId="{07F7C90E-E365-48C2-B29E-286ADAD001E5}"/>
          </ac:spMkLst>
        </pc:spChg>
        <pc:picChg chg="mod">
          <ac:chgData name="Rachel Mikva" userId="b8531ca69bedccf2" providerId="LiveId" clId="{62C33A1D-6C4A-4DCF-9C2C-51A2FF77E860}" dt="2018-07-16T18:03:43.779" v="1223" actId="14100"/>
          <ac:picMkLst>
            <pc:docMk/>
            <pc:sldMk cId="2409675757" sldId="305"/>
            <ac:picMk id="5" creationId="{1EC88B91-A4B0-4321-B2A5-4C3A0C03EDE7}"/>
          </ac:picMkLst>
        </pc:picChg>
        <pc:picChg chg="mod">
          <ac:chgData name="Rachel Mikva" userId="b8531ca69bedccf2" providerId="LiveId" clId="{62C33A1D-6C4A-4DCF-9C2C-51A2FF77E860}" dt="2018-07-16T18:03:38.622" v="1222" actId="14100"/>
          <ac:picMkLst>
            <pc:docMk/>
            <pc:sldMk cId="2409675757" sldId="305"/>
            <ac:picMk id="7" creationId="{F8F6EE0C-BA4D-4D84-BB94-D0B72C306B1F}"/>
          </ac:picMkLst>
        </pc:picChg>
      </pc:sldChg>
      <pc:sldChg chg="addSp delSp modSp add del">
        <pc:chgData name="Rachel Mikva" userId="b8531ca69bedccf2" providerId="LiveId" clId="{62C33A1D-6C4A-4DCF-9C2C-51A2FF77E860}" dt="2018-07-16T19:57:33.687" v="2243" actId="2696"/>
        <pc:sldMkLst>
          <pc:docMk/>
          <pc:sldMk cId="76545511" sldId="306"/>
        </pc:sldMkLst>
        <pc:spChg chg="mod">
          <ac:chgData name="Rachel Mikva" userId="b8531ca69bedccf2" providerId="LiveId" clId="{62C33A1D-6C4A-4DCF-9C2C-51A2FF77E860}" dt="2018-07-16T18:22:09.420" v="1323" actId="20577"/>
          <ac:spMkLst>
            <pc:docMk/>
            <pc:sldMk cId="76545511" sldId="306"/>
            <ac:spMk id="2" creationId="{E3AED8B8-6118-4E5D-B1DF-8A241CBD131A}"/>
          </ac:spMkLst>
        </pc:spChg>
        <pc:spChg chg="del">
          <ac:chgData name="Rachel Mikva" userId="b8531ca69bedccf2" providerId="LiveId" clId="{62C33A1D-6C4A-4DCF-9C2C-51A2FF77E860}" dt="2018-07-16T18:21:32.244" v="1264"/>
          <ac:spMkLst>
            <pc:docMk/>
            <pc:sldMk cId="76545511" sldId="306"/>
            <ac:spMk id="3" creationId="{65893CCC-E285-4556-9A45-D016D23C7377}"/>
          </ac:spMkLst>
        </pc:spChg>
        <pc:spChg chg="add mod">
          <ac:chgData name="Rachel Mikva" userId="b8531ca69bedccf2" providerId="LiveId" clId="{62C33A1D-6C4A-4DCF-9C2C-51A2FF77E860}" dt="2018-07-16T19:00:01.148" v="1645" actId="20577"/>
          <ac:spMkLst>
            <pc:docMk/>
            <pc:sldMk cId="76545511" sldId="306"/>
            <ac:spMk id="6" creationId="{C9ADC4BB-3A19-489F-9F4C-0AE85E07107E}"/>
          </ac:spMkLst>
        </pc:spChg>
        <pc:spChg chg="add del mod">
          <ac:chgData name="Rachel Mikva" userId="b8531ca69bedccf2" providerId="LiveId" clId="{62C33A1D-6C4A-4DCF-9C2C-51A2FF77E860}" dt="2018-07-16T19:11:20.799" v="1668"/>
          <ac:spMkLst>
            <pc:docMk/>
            <pc:sldMk cId="76545511" sldId="306"/>
            <ac:spMk id="9" creationId="{9360AA9E-642C-49FF-80AA-D6F471FC98ED}"/>
          </ac:spMkLst>
        </pc:spChg>
        <pc:spChg chg="add mod">
          <ac:chgData name="Rachel Mikva" userId="b8531ca69bedccf2" providerId="LiveId" clId="{62C33A1D-6C4A-4DCF-9C2C-51A2FF77E860}" dt="2018-07-16T19:23:52.522" v="1930" actId="1076"/>
          <ac:spMkLst>
            <pc:docMk/>
            <pc:sldMk cId="76545511" sldId="306"/>
            <ac:spMk id="12" creationId="{5301CD8F-4913-4176-AA67-D890A4C8C00B}"/>
          </ac:spMkLst>
        </pc:spChg>
        <pc:picChg chg="add del mod">
          <ac:chgData name="Rachel Mikva" userId="b8531ca69bedccf2" providerId="LiveId" clId="{62C33A1D-6C4A-4DCF-9C2C-51A2FF77E860}" dt="2018-07-16T19:10:59.607" v="1666"/>
          <ac:picMkLst>
            <pc:docMk/>
            <pc:sldMk cId="76545511" sldId="306"/>
            <ac:picMk id="5" creationId="{FCEA71A4-FBE8-49C6-8304-DE463CC62266}"/>
          </ac:picMkLst>
        </pc:picChg>
        <pc:picChg chg="add del mod">
          <ac:chgData name="Rachel Mikva" userId="b8531ca69bedccf2" providerId="LiveId" clId="{62C33A1D-6C4A-4DCF-9C2C-51A2FF77E860}" dt="2018-07-16T19:21:04.187" v="1737"/>
          <ac:picMkLst>
            <pc:docMk/>
            <pc:sldMk cId="76545511" sldId="306"/>
            <ac:picMk id="8" creationId="{BCF8DC4B-EF47-493E-BD73-1D649E60821E}"/>
          </ac:picMkLst>
        </pc:picChg>
        <pc:picChg chg="add del mod">
          <ac:chgData name="Rachel Mikva" userId="b8531ca69bedccf2" providerId="LiveId" clId="{62C33A1D-6C4A-4DCF-9C2C-51A2FF77E860}" dt="2018-07-16T19:11:35.246" v="1671"/>
          <ac:picMkLst>
            <pc:docMk/>
            <pc:sldMk cId="76545511" sldId="306"/>
            <ac:picMk id="11" creationId="{C359697A-ADA2-4DE3-99E2-742BF49146F4}"/>
          </ac:picMkLst>
        </pc:picChg>
      </pc:sldChg>
      <pc:sldChg chg="addSp delSp modSp add">
        <pc:chgData name="Rachel Mikva" userId="b8531ca69bedccf2" providerId="LiveId" clId="{62C33A1D-6C4A-4DCF-9C2C-51A2FF77E860}" dt="2018-07-16T22:09:29.585" v="3299" actId="1076"/>
        <pc:sldMkLst>
          <pc:docMk/>
          <pc:sldMk cId="3752205278" sldId="307"/>
        </pc:sldMkLst>
        <pc:spChg chg="del">
          <ac:chgData name="Rachel Mikva" userId="b8531ca69bedccf2" providerId="LiveId" clId="{62C33A1D-6C4A-4DCF-9C2C-51A2FF77E860}" dt="2018-07-16T18:48:29.982" v="1584"/>
          <ac:spMkLst>
            <pc:docMk/>
            <pc:sldMk cId="3752205278" sldId="307"/>
            <ac:spMk id="3" creationId="{47CBEEA8-DE2D-48BF-BAF6-199B32B52F85}"/>
          </ac:spMkLst>
        </pc:spChg>
        <pc:spChg chg="add mod">
          <ac:chgData name="Rachel Mikva" userId="b8531ca69bedccf2" providerId="LiveId" clId="{62C33A1D-6C4A-4DCF-9C2C-51A2FF77E860}" dt="2018-07-16T20:42:47.515" v="3106" actId="20577"/>
          <ac:spMkLst>
            <pc:docMk/>
            <pc:sldMk cId="3752205278" sldId="307"/>
            <ac:spMk id="9" creationId="{6886CBF9-AB48-4EFD-B359-84412D9E5055}"/>
          </ac:spMkLst>
        </pc:spChg>
        <pc:graphicFrameChg chg="add del mod">
          <ac:chgData name="Rachel Mikva" userId="b8531ca69bedccf2" providerId="LiveId" clId="{62C33A1D-6C4A-4DCF-9C2C-51A2FF77E860}" dt="2018-07-16T18:48:04.065" v="1583"/>
          <ac:graphicFrameMkLst>
            <pc:docMk/>
            <pc:sldMk cId="3752205278" sldId="307"/>
            <ac:graphicFrameMk id="4" creationId="{6D382667-E286-49D2-B715-9C62A2891183}"/>
          </ac:graphicFrameMkLst>
        </pc:graphicFrameChg>
        <pc:picChg chg="add mod">
          <ac:chgData name="Rachel Mikva" userId="b8531ca69bedccf2" providerId="LiveId" clId="{62C33A1D-6C4A-4DCF-9C2C-51A2FF77E860}" dt="2018-07-16T18:48:32.388" v="1586" actId="962"/>
          <ac:picMkLst>
            <pc:docMk/>
            <pc:sldMk cId="3752205278" sldId="307"/>
            <ac:picMk id="6" creationId="{ACAD1F32-B0D5-42B9-990F-D4B74FB99DF2}"/>
          </ac:picMkLst>
        </pc:picChg>
        <pc:picChg chg="add mod">
          <ac:chgData name="Rachel Mikva" userId="b8531ca69bedccf2" providerId="LiveId" clId="{62C33A1D-6C4A-4DCF-9C2C-51A2FF77E860}" dt="2018-07-16T20:01:27.244" v="2248" actId="14100"/>
          <ac:picMkLst>
            <pc:docMk/>
            <pc:sldMk cId="3752205278" sldId="307"/>
            <ac:picMk id="8" creationId="{1F01890E-551C-4BD5-81F1-6D7D85F09AC1}"/>
          </ac:picMkLst>
        </pc:picChg>
        <pc:picChg chg="add del mod">
          <ac:chgData name="Rachel Mikva" userId="b8531ca69bedccf2" providerId="LiveId" clId="{62C33A1D-6C4A-4DCF-9C2C-51A2FF77E860}" dt="2018-07-16T21:08:10.334" v="3151"/>
          <ac:picMkLst>
            <pc:docMk/>
            <pc:sldMk cId="3752205278" sldId="307"/>
            <ac:picMk id="11" creationId="{1CC7D72A-1DEC-4EB0-AE91-2BD5E76DCF18}"/>
          </ac:picMkLst>
        </pc:picChg>
        <pc:picChg chg="add mod">
          <ac:chgData name="Rachel Mikva" userId="b8531ca69bedccf2" providerId="LiveId" clId="{62C33A1D-6C4A-4DCF-9C2C-51A2FF77E860}" dt="2018-07-16T22:09:29.585" v="3299" actId="1076"/>
          <ac:picMkLst>
            <pc:docMk/>
            <pc:sldMk cId="3752205278" sldId="307"/>
            <ac:picMk id="13" creationId="{58BE21D7-F4BC-4EE1-8DC0-630810809969}"/>
          </ac:picMkLst>
        </pc:picChg>
      </pc:sldChg>
      <pc:sldChg chg="addSp delSp modSp add del">
        <pc:chgData name="Rachel Mikva" userId="b8531ca69bedccf2" providerId="LiveId" clId="{62C33A1D-6C4A-4DCF-9C2C-51A2FF77E860}" dt="2018-07-16T19:57:35.778" v="2244" actId="2696"/>
        <pc:sldMkLst>
          <pc:docMk/>
          <pc:sldMk cId="311115181" sldId="308"/>
        </pc:sldMkLst>
        <pc:spChg chg="del">
          <ac:chgData name="Rachel Mikva" userId="b8531ca69bedccf2" providerId="LiveId" clId="{62C33A1D-6C4A-4DCF-9C2C-51A2FF77E860}" dt="2018-07-16T18:50:35.401" v="1588"/>
          <ac:spMkLst>
            <pc:docMk/>
            <pc:sldMk cId="311115181" sldId="308"/>
            <ac:spMk id="3" creationId="{2F338F86-7831-4320-8E35-DE52D80E38DD}"/>
          </ac:spMkLst>
        </pc:spChg>
        <pc:spChg chg="add mod">
          <ac:chgData name="Rachel Mikva" userId="b8531ca69bedccf2" providerId="LiveId" clId="{62C33A1D-6C4A-4DCF-9C2C-51A2FF77E860}" dt="2018-07-16T18:58:11.515" v="1640" actId="20577"/>
          <ac:spMkLst>
            <pc:docMk/>
            <pc:sldMk cId="311115181" sldId="308"/>
            <ac:spMk id="6" creationId="{5FF62661-BF30-4FE1-BFF9-C48902AAD730}"/>
          </ac:spMkLst>
        </pc:spChg>
        <pc:spChg chg="add mod">
          <ac:chgData name="Rachel Mikva" userId="b8531ca69bedccf2" providerId="LiveId" clId="{62C33A1D-6C4A-4DCF-9C2C-51A2FF77E860}" dt="2018-07-16T19:38:39.909" v="2113"/>
          <ac:spMkLst>
            <pc:docMk/>
            <pc:sldMk cId="311115181" sldId="308"/>
            <ac:spMk id="9" creationId="{5B294F8D-B2A7-4F77-A635-F339F2D6BE4D}"/>
          </ac:spMkLst>
        </pc:spChg>
        <pc:picChg chg="add del mod">
          <ac:chgData name="Rachel Mikva" userId="b8531ca69bedccf2" providerId="LiveId" clId="{62C33A1D-6C4A-4DCF-9C2C-51A2FF77E860}" dt="2018-07-16T19:38:39.909" v="2113"/>
          <ac:picMkLst>
            <pc:docMk/>
            <pc:sldMk cId="311115181" sldId="308"/>
            <ac:picMk id="5" creationId="{DC65820E-62C3-44E3-8DE6-EA9219578A87}"/>
          </ac:picMkLst>
        </pc:picChg>
        <pc:picChg chg="add del mod">
          <ac:chgData name="Rachel Mikva" userId="b8531ca69bedccf2" providerId="LiveId" clId="{62C33A1D-6C4A-4DCF-9C2C-51A2FF77E860}" dt="2018-07-16T19:38:15.779" v="2110"/>
          <ac:picMkLst>
            <pc:docMk/>
            <pc:sldMk cId="311115181" sldId="308"/>
            <ac:picMk id="8" creationId="{9FE752F4-D613-4A12-9949-ABE152203357}"/>
          </ac:picMkLst>
        </pc:picChg>
      </pc:sldChg>
      <pc:sldChg chg="addSp delSp modSp add">
        <pc:chgData name="Rachel Mikva" userId="b8531ca69bedccf2" providerId="LiveId" clId="{62C33A1D-6C4A-4DCF-9C2C-51A2FF77E860}" dt="2018-07-16T21:07:31.919" v="3149" actId="1076"/>
        <pc:sldMkLst>
          <pc:docMk/>
          <pc:sldMk cId="514763673" sldId="309"/>
        </pc:sldMkLst>
        <pc:spChg chg="mod">
          <ac:chgData name="Rachel Mikva" userId="b8531ca69bedccf2" providerId="LiveId" clId="{62C33A1D-6C4A-4DCF-9C2C-51A2FF77E860}" dt="2018-07-16T19:38:57.614" v="2117" actId="1076"/>
          <ac:spMkLst>
            <pc:docMk/>
            <pc:sldMk cId="514763673" sldId="309"/>
            <ac:spMk id="3" creationId="{00000000-0000-0000-0000-000000000000}"/>
          </ac:spMkLst>
        </pc:spChg>
        <pc:spChg chg="add mod ord">
          <ac:chgData name="Rachel Mikva" userId="b8531ca69bedccf2" providerId="LiveId" clId="{62C33A1D-6C4A-4DCF-9C2C-51A2FF77E860}" dt="2018-07-16T21:03:25.515" v="3132" actId="1076"/>
          <ac:spMkLst>
            <pc:docMk/>
            <pc:sldMk cId="514763673" sldId="309"/>
            <ac:spMk id="8" creationId="{B65E0688-8620-4A1A-A208-831CB8767216}"/>
          </ac:spMkLst>
        </pc:spChg>
        <pc:graphicFrameChg chg="add del mod">
          <ac:chgData name="Rachel Mikva" userId="b8531ca69bedccf2" providerId="LiveId" clId="{62C33A1D-6C4A-4DCF-9C2C-51A2FF77E860}" dt="2018-07-16T21:05:40.570" v="3135"/>
          <ac:graphicFrameMkLst>
            <pc:docMk/>
            <pc:sldMk cId="514763673" sldId="309"/>
            <ac:graphicFrameMk id="17" creationId="{2973EBD7-7D31-4AFA-AD5B-D3B937F64F3E}"/>
          </ac:graphicFrameMkLst>
        </pc:graphicFrameChg>
        <pc:graphicFrameChg chg="add del mod">
          <ac:chgData name="Rachel Mikva" userId="b8531ca69bedccf2" providerId="LiveId" clId="{62C33A1D-6C4A-4DCF-9C2C-51A2FF77E860}" dt="2018-07-16T21:06:36.711" v="3137"/>
          <ac:graphicFrameMkLst>
            <pc:docMk/>
            <pc:sldMk cId="514763673" sldId="309"/>
            <ac:graphicFrameMk id="18" creationId="{25EC81AA-2F69-4AEF-849E-0AC43AD25E77}"/>
          </ac:graphicFrameMkLst>
        </pc:graphicFrameChg>
        <pc:picChg chg="add mod">
          <ac:chgData name="Rachel Mikva" userId="b8531ca69bedccf2" providerId="LiveId" clId="{62C33A1D-6C4A-4DCF-9C2C-51A2FF77E860}" dt="2018-07-16T21:07:31.919" v="3149" actId="1076"/>
          <ac:picMkLst>
            <pc:docMk/>
            <pc:sldMk cId="514763673" sldId="309"/>
            <ac:picMk id="4" creationId="{1AA63388-871E-434A-A260-6E28BA87E23C}"/>
          </ac:picMkLst>
        </pc:picChg>
        <pc:picChg chg="add del mod">
          <ac:chgData name="Rachel Mikva" userId="b8531ca69bedccf2" providerId="LiveId" clId="{62C33A1D-6C4A-4DCF-9C2C-51A2FF77E860}" dt="2018-07-16T20:32:43.230" v="3015" actId="478"/>
          <ac:picMkLst>
            <pc:docMk/>
            <pc:sldMk cId="514763673" sldId="309"/>
            <ac:picMk id="5" creationId="{B2C6FB97-212B-4E27-A918-85753019C812}"/>
          </ac:picMkLst>
        </pc:picChg>
        <pc:picChg chg="add del mod">
          <ac:chgData name="Rachel Mikva" userId="b8531ca69bedccf2" providerId="LiveId" clId="{62C33A1D-6C4A-4DCF-9C2C-51A2FF77E860}" dt="2018-07-16T21:07:06.740" v="3141" actId="478"/>
          <ac:picMkLst>
            <pc:docMk/>
            <pc:sldMk cId="514763673" sldId="309"/>
            <ac:picMk id="7" creationId="{B1AA9E4A-AC4B-4395-A35C-70D1B950AD66}"/>
          </ac:picMkLst>
        </pc:picChg>
        <pc:picChg chg="add del mod">
          <ac:chgData name="Rachel Mikva" userId="b8531ca69bedccf2" providerId="LiveId" clId="{62C33A1D-6C4A-4DCF-9C2C-51A2FF77E860}" dt="2018-07-16T20:06:37.329" v="2267" actId="478"/>
          <ac:picMkLst>
            <pc:docMk/>
            <pc:sldMk cId="514763673" sldId="309"/>
            <ac:picMk id="10" creationId="{5C09A8CA-2653-4D54-8B01-E085EE9329AE}"/>
          </ac:picMkLst>
        </pc:picChg>
        <pc:picChg chg="add del mod">
          <ac:chgData name="Rachel Mikva" userId="b8531ca69bedccf2" providerId="LiveId" clId="{62C33A1D-6C4A-4DCF-9C2C-51A2FF77E860}" dt="2018-07-16T20:10:35.765" v="2305"/>
          <ac:picMkLst>
            <pc:docMk/>
            <pc:sldMk cId="514763673" sldId="309"/>
            <ac:picMk id="12" creationId="{8C70A765-014F-4B5E-A147-C8A310FBEDD3}"/>
          </ac:picMkLst>
        </pc:picChg>
        <pc:picChg chg="add mod">
          <ac:chgData name="Rachel Mikva" userId="b8531ca69bedccf2" providerId="LiveId" clId="{62C33A1D-6C4A-4DCF-9C2C-51A2FF77E860}" dt="2018-07-16T21:03:02.524" v="3129" actId="1076"/>
          <ac:picMkLst>
            <pc:docMk/>
            <pc:sldMk cId="514763673" sldId="309"/>
            <ac:picMk id="14" creationId="{9FC37E13-E176-4CFF-8AEF-98626AFCC5CE}"/>
          </ac:picMkLst>
        </pc:picChg>
        <pc:picChg chg="add mod">
          <ac:chgData name="Rachel Mikva" userId="b8531ca69bedccf2" providerId="LiveId" clId="{62C33A1D-6C4A-4DCF-9C2C-51A2FF77E860}" dt="2018-07-16T21:07:24.402" v="3147" actId="1076"/>
          <ac:picMkLst>
            <pc:docMk/>
            <pc:sldMk cId="514763673" sldId="309"/>
            <ac:picMk id="16" creationId="{B287D4A2-6E5A-49B2-A2D1-DD9277CF0DBE}"/>
          </ac:picMkLst>
        </pc:picChg>
        <pc:picChg chg="add mod">
          <ac:chgData name="Rachel Mikva" userId="b8531ca69bedccf2" providerId="LiveId" clId="{62C33A1D-6C4A-4DCF-9C2C-51A2FF77E860}" dt="2018-07-16T21:07:21.995" v="3146" actId="1076"/>
          <ac:picMkLst>
            <pc:docMk/>
            <pc:sldMk cId="514763673" sldId="309"/>
            <ac:picMk id="20" creationId="{C0CB4D52-7949-4CBB-A8B2-042567505897}"/>
          </ac:picMkLst>
        </pc:picChg>
      </pc:sldChg>
      <pc:sldChg chg="addSp delSp modSp add">
        <pc:chgData name="Rachel Mikva" userId="b8531ca69bedccf2" providerId="LiveId" clId="{62C33A1D-6C4A-4DCF-9C2C-51A2FF77E860}" dt="2018-07-16T21:17:17.766" v="3190" actId="1076"/>
        <pc:sldMkLst>
          <pc:docMk/>
          <pc:sldMk cId="2584282060" sldId="310"/>
        </pc:sldMkLst>
        <pc:spChg chg="mod">
          <ac:chgData name="Rachel Mikva" userId="b8531ca69bedccf2" providerId="LiveId" clId="{62C33A1D-6C4A-4DCF-9C2C-51A2FF77E860}" dt="2018-07-16T20:37:51.611" v="3099" actId="20577"/>
          <ac:spMkLst>
            <pc:docMk/>
            <pc:sldMk cId="2584282060" sldId="310"/>
            <ac:spMk id="3" creationId="{00000000-0000-0000-0000-000000000000}"/>
          </ac:spMkLst>
        </pc:spChg>
        <pc:picChg chg="add mod ord">
          <ac:chgData name="Rachel Mikva" userId="b8531ca69bedccf2" providerId="LiveId" clId="{62C33A1D-6C4A-4DCF-9C2C-51A2FF77E860}" dt="2018-07-16T21:17:17.766" v="3190" actId="1076"/>
          <ac:picMkLst>
            <pc:docMk/>
            <pc:sldMk cId="2584282060" sldId="310"/>
            <ac:picMk id="5" creationId="{70F00ACE-F5B1-445E-ABDD-E8776D5939C5}"/>
          </ac:picMkLst>
        </pc:picChg>
        <pc:picChg chg="add mod">
          <ac:chgData name="Rachel Mikva" userId="b8531ca69bedccf2" providerId="LiveId" clId="{62C33A1D-6C4A-4DCF-9C2C-51A2FF77E860}" dt="2018-07-16T21:17:14.875" v="3189" actId="1076"/>
          <ac:picMkLst>
            <pc:docMk/>
            <pc:sldMk cId="2584282060" sldId="310"/>
            <ac:picMk id="7" creationId="{EBB2CE8A-5F18-43D2-998A-3AC15126E371}"/>
          </ac:picMkLst>
        </pc:picChg>
        <pc:picChg chg="add del mod">
          <ac:chgData name="Rachel Mikva" userId="b8531ca69bedccf2" providerId="LiveId" clId="{62C33A1D-6C4A-4DCF-9C2C-51A2FF77E860}" dt="2018-07-16T21:07:56.283" v="3150" actId="478"/>
          <ac:picMkLst>
            <pc:docMk/>
            <pc:sldMk cId="2584282060" sldId="310"/>
            <ac:picMk id="9" creationId="{DC71455F-14EB-4BEF-A6B3-F799BD5FC4FB}"/>
          </ac:picMkLst>
        </pc:picChg>
        <pc:picChg chg="add del mod">
          <ac:chgData name="Rachel Mikva" userId="b8531ca69bedccf2" providerId="LiveId" clId="{62C33A1D-6C4A-4DCF-9C2C-51A2FF77E860}" dt="2018-07-16T21:16:51.355" v="3185" actId="478"/>
          <ac:picMkLst>
            <pc:docMk/>
            <pc:sldMk cId="2584282060" sldId="310"/>
            <ac:picMk id="10" creationId="{7E8CD52A-95D6-46D2-AF55-D88F3D3AA9B3}"/>
          </ac:picMkLst>
        </pc:picChg>
        <pc:picChg chg="add del mod">
          <ac:chgData name="Rachel Mikva" userId="b8531ca69bedccf2" providerId="LiveId" clId="{62C33A1D-6C4A-4DCF-9C2C-51A2FF77E860}" dt="2018-07-16T21:15:14.428" v="3171" actId="478"/>
          <ac:picMkLst>
            <pc:docMk/>
            <pc:sldMk cId="2584282060" sldId="310"/>
            <ac:picMk id="12" creationId="{755725DF-99CE-4B4D-8B10-620820D6672F}"/>
          </ac:picMkLst>
        </pc:picChg>
        <pc:picChg chg="add mod">
          <ac:chgData name="Rachel Mikva" userId="b8531ca69bedccf2" providerId="LiveId" clId="{62C33A1D-6C4A-4DCF-9C2C-51A2FF77E860}" dt="2018-07-16T21:16:57.621" v="3186" actId="1076"/>
          <ac:picMkLst>
            <pc:docMk/>
            <pc:sldMk cId="2584282060" sldId="310"/>
            <ac:picMk id="14" creationId="{4D70B164-9954-4067-AB8F-5372C7C2D3FE}"/>
          </ac:picMkLst>
        </pc:picChg>
        <pc:picChg chg="add mod">
          <ac:chgData name="Rachel Mikva" userId="b8531ca69bedccf2" providerId="LiveId" clId="{62C33A1D-6C4A-4DCF-9C2C-51A2FF77E860}" dt="2018-07-16T21:17:05.294" v="3188" actId="14100"/>
          <ac:picMkLst>
            <pc:docMk/>
            <pc:sldMk cId="2584282060" sldId="310"/>
            <ac:picMk id="16" creationId="{115B96B3-A8F4-4285-B90A-D832E83FC66D}"/>
          </ac:picMkLst>
        </pc:picChg>
      </pc:sldChg>
      <pc:sldChg chg="addSp modSp add">
        <pc:chgData name="Rachel Mikva" userId="b8531ca69bedccf2" providerId="LiveId" clId="{62C33A1D-6C4A-4DCF-9C2C-51A2FF77E860}" dt="2018-07-16T21:17:36.442" v="3192" actId="1076"/>
        <pc:sldMkLst>
          <pc:docMk/>
          <pc:sldMk cId="2689333014" sldId="311"/>
        </pc:sldMkLst>
        <pc:spChg chg="mod">
          <ac:chgData name="Rachel Mikva" userId="b8531ca69bedccf2" providerId="LiveId" clId="{62C33A1D-6C4A-4DCF-9C2C-51A2FF77E860}" dt="2018-07-16T19:33:28.310" v="1955" actId="1076"/>
          <ac:spMkLst>
            <pc:docMk/>
            <pc:sldMk cId="2689333014" sldId="311"/>
            <ac:spMk id="3" creationId="{00000000-0000-0000-0000-000000000000}"/>
          </ac:spMkLst>
        </pc:spChg>
        <pc:spChg chg="add mod">
          <ac:chgData name="Rachel Mikva" userId="b8531ca69bedccf2" providerId="LiveId" clId="{62C33A1D-6C4A-4DCF-9C2C-51A2FF77E860}" dt="2018-07-16T21:17:36.442" v="3192" actId="1076"/>
          <ac:spMkLst>
            <pc:docMk/>
            <pc:sldMk cId="2689333014" sldId="311"/>
            <ac:spMk id="5" creationId="{90B4C958-0216-4839-B6D5-9FA36F471087}"/>
          </ac:spMkLst>
        </pc:spChg>
        <pc:spChg chg="add mod">
          <ac:chgData name="Rachel Mikva" userId="b8531ca69bedccf2" providerId="LiveId" clId="{62C33A1D-6C4A-4DCF-9C2C-51A2FF77E860}" dt="2018-07-16T19:36:40.341" v="2096" actId="1076"/>
          <ac:spMkLst>
            <pc:docMk/>
            <pc:sldMk cId="2689333014" sldId="311"/>
            <ac:spMk id="7" creationId="{3F631519-4235-49BB-9E33-068283790FE2}"/>
          </ac:spMkLst>
        </pc:spChg>
        <pc:picChg chg="add mod">
          <ac:chgData name="Rachel Mikva" userId="b8531ca69bedccf2" providerId="LiveId" clId="{62C33A1D-6C4A-4DCF-9C2C-51A2FF77E860}" dt="2018-07-16T19:32:54.226" v="1949" actId="14100"/>
          <ac:picMkLst>
            <pc:docMk/>
            <pc:sldMk cId="2689333014" sldId="311"/>
            <ac:picMk id="4" creationId="{68811D90-E04B-4C4A-8F33-F5DC94C8ED32}"/>
          </ac:picMkLst>
        </pc:picChg>
        <pc:picChg chg="add mod">
          <ac:chgData name="Rachel Mikva" userId="b8531ca69bedccf2" providerId="LiveId" clId="{62C33A1D-6C4A-4DCF-9C2C-51A2FF77E860}" dt="2018-07-16T21:17:31.409" v="3191" actId="1076"/>
          <ac:picMkLst>
            <pc:docMk/>
            <pc:sldMk cId="2689333014" sldId="311"/>
            <ac:picMk id="6" creationId="{1FDAD118-4622-4217-815C-162B63DE0432}"/>
          </ac:picMkLst>
        </pc:picChg>
        <pc:picChg chg="add mod">
          <ac:chgData name="Rachel Mikva" userId="b8531ca69bedccf2" providerId="LiveId" clId="{62C33A1D-6C4A-4DCF-9C2C-51A2FF77E860}" dt="2018-07-16T19:34:01.096" v="1959" actId="14100"/>
          <ac:picMkLst>
            <pc:docMk/>
            <pc:sldMk cId="2689333014" sldId="311"/>
            <ac:picMk id="9" creationId="{52195B9B-AD48-4AE6-9C1E-10B6A7E5C884}"/>
          </ac:picMkLst>
        </pc:picChg>
      </pc:sldChg>
      <pc:sldChg chg="delSp modSp add ord">
        <pc:chgData name="Rachel Mikva" userId="b8531ca69bedccf2" providerId="LiveId" clId="{62C33A1D-6C4A-4DCF-9C2C-51A2FF77E860}" dt="2018-07-16T21:20:49.193" v="3214" actId="255"/>
        <pc:sldMkLst>
          <pc:docMk/>
          <pc:sldMk cId="2255524844" sldId="312"/>
        </pc:sldMkLst>
        <pc:spChg chg="mod">
          <ac:chgData name="Rachel Mikva" userId="b8531ca69bedccf2" providerId="LiveId" clId="{62C33A1D-6C4A-4DCF-9C2C-51A2FF77E860}" dt="2018-07-16T21:20:49.193" v="3214" actId="255"/>
          <ac:spMkLst>
            <pc:docMk/>
            <pc:sldMk cId="2255524844" sldId="312"/>
            <ac:spMk id="3" creationId="{00000000-0000-0000-0000-000000000000}"/>
          </ac:spMkLst>
        </pc:spChg>
        <pc:picChg chg="del">
          <ac:chgData name="Rachel Mikva" userId="b8531ca69bedccf2" providerId="LiveId" clId="{62C33A1D-6C4A-4DCF-9C2C-51A2FF77E860}" dt="2018-07-16T21:20:27.238" v="3204" actId="478"/>
          <ac:picMkLst>
            <pc:docMk/>
            <pc:sldMk cId="2255524844" sldId="312"/>
            <ac:picMk id="5" creationId="{70F00ACE-F5B1-445E-ABDD-E8776D5939C5}"/>
          </ac:picMkLst>
        </pc:picChg>
        <pc:picChg chg="del">
          <ac:chgData name="Rachel Mikva" userId="b8531ca69bedccf2" providerId="LiveId" clId="{62C33A1D-6C4A-4DCF-9C2C-51A2FF77E860}" dt="2018-07-16T21:20:28.613" v="3205" actId="478"/>
          <ac:picMkLst>
            <pc:docMk/>
            <pc:sldMk cId="2255524844" sldId="312"/>
            <ac:picMk id="7" creationId="{EBB2CE8A-5F18-43D2-998A-3AC15126E371}"/>
          </ac:picMkLst>
        </pc:picChg>
        <pc:picChg chg="del">
          <ac:chgData name="Rachel Mikva" userId="b8531ca69bedccf2" providerId="LiveId" clId="{62C33A1D-6C4A-4DCF-9C2C-51A2FF77E860}" dt="2018-07-16T21:20:25.847" v="3203" actId="478"/>
          <ac:picMkLst>
            <pc:docMk/>
            <pc:sldMk cId="2255524844" sldId="312"/>
            <ac:picMk id="14" creationId="{4D70B164-9954-4067-AB8F-5372C7C2D3FE}"/>
          </ac:picMkLst>
        </pc:picChg>
        <pc:picChg chg="del">
          <ac:chgData name="Rachel Mikva" userId="b8531ca69bedccf2" providerId="LiveId" clId="{62C33A1D-6C4A-4DCF-9C2C-51A2FF77E860}" dt="2018-07-16T21:20:24.253" v="3202" actId="478"/>
          <ac:picMkLst>
            <pc:docMk/>
            <pc:sldMk cId="2255524844" sldId="312"/>
            <ac:picMk id="16" creationId="{115B96B3-A8F4-4285-B90A-D832E83FC66D}"/>
          </ac:picMkLst>
        </pc:picChg>
      </pc:sldChg>
      <pc:sldMasterChg chg="del delSldLayout">
        <pc:chgData name="Rachel Mikva" userId="b8531ca69bedccf2" providerId="LiveId" clId="{62C33A1D-6C4A-4DCF-9C2C-51A2FF77E860}" dt="2018-07-16T17:31:12.771" v="1122" actId="2696"/>
        <pc:sldMasterMkLst>
          <pc:docMk/>
          <pc:sldMasterMk cId="3434119155" sldId="2147483732"/>
        </pc:sldMasterMkLst>
        <pc:sldLayoutChg chg="del">
          <pc:chgData name="Rachel Mikva" userId="b8531ca69bedccf2" providerId="LiveId" clId="{62C33A1D-6C4A-4DCF-9C2C-51A2FF77E860}" dt="2018-07-16T17:31:12.724" v="1105" actId="2696"/>
          <pc:sldLayoutMkLst>
            <pc:docMk/>
            <pc:sldMasterMk cId="3434119155" sldId="2147483732"/>
            <pc:sldLayoutMk cId="1346151150" sldId="2147483733"/>
          </pc:sldLayoutMkLst>
        </pc:sldLayoutChg>
        <pc:sldLayoutChg chg="del">
          <pc:chgData name="Rachel Mikva" userId="b8531ca69bedccf2" providerId="LiveId" clId="{62C33A1D-6C4A-4DCF-9C2C-51A2FF77E860}" dt="2018-07-16T17:31:12.724" v="1106" actId="2696"/>
          <pc:sldLayoutMkLst>
            <pc:docMk/>
            <pc:sldMasterMk cId="3434119155" sldId="2147483732"/>
            <pc:sldLayoutMk cId="1037239016" sldId="2147483734"/>
          </pc:sldLayoutMkLst>
        </pc:sldLayoutChg>
        <pc:sldLayoutChg chg="del">
          <pc:chgData name="Rachel Mikva" userId="b8531ca69bedccf2" providerId="LiveId" clId="{62C33A1D-6C4A-4DCF-9C2C-51A2FF77E860}" dt="2018-07-16T17:31:12.740" v="1107" actId="2696"/>
          <pc:sldLayoutMkLst>
            <pc:docMk/>
            <pc:sldMasterMk cId="3434119155" sldId="2147483732"/>
            <pc:sldLayoutMk cId="1886779102" sldId="2147483735"/>
          </pc:sldLayoutMkLst>
        </pc:sldLayoutChg>
        <pc:sldLayoutChg chg="del">
          <pc:chgData name="Rachel Mikva" userId="b8531ca69bedccf2" providerId="LiveId" clId="{62C33A1D-6C4A-4DCF-9C2C-51A2FF77E860}" dt="2018-07-16T17:31:12.740" v="1108" actId="2696"/>
          <pc:sldLayoutMkLst>
            <pc:docMk/>
            <pc:sldMasterMk cId="3434119155" sldId="2147483732"/>
            <pc:sldLayoutMk cId="431564965" sldId="2147483736"/>
          </pc:sldLayoutMkLst>
        </pc:sldLayoutChg>
        <pc:sldLayoutChg chg="del">
          <pc:chgData name="Rachel Mikva" userId="b8531ca69bedccf2" providerId="LiveId" clId="{62C33A1D-6C4A-4DCF-9C2C-51A2FF77E860}" dt="2018-07-16T17:31:12.740" v="1109" actId="2696"/>
          <pc:sldLayoutMkLst>
            <pc:docMk/>
            <pc:sldMasterMk cId="3434119155" sldId="2147483732"/>
            <pc:sldLayoutMk cId="3749801937" sldId="2147483737"/>
          </pc:sldLayoutMkLst>
        </pc:sldLayoutChg>
        <pc:sldLayoutChg chg="del">
          <pc:chgData name="Rachel Mikva" userId="b8531ca69bedccf2" providerId="LiveId" clId="{62C33A1D-6C4A-4DCF-9C2C-51A2FF77E860}" dt="2018-07-16T17:31:12.755" v="1110" actId="2696"/>
          <pc:sldLayoutMkLst>
            <pc:docMk/>
            <pc:sldMasterMk cId="3434119155" sldId="2147483732"/>
            <pc:sldLayoutMk cId="1094876124" sldId="2147483738"/>
          </pc:sldLayoutMkLst>
        </pc:sldLayoutChg>
        <pc:sldLayoutChg chg="del">
          <pc:chgData name="Rachel Mikva" userId="b8531ca69bedccf2" providerId="LiveId" clId="{62C33A1D-6C4A-4DCF-9C2C-51A2FF77E860}" dt="2018-07-16T17:31:12.755" v="1111" actId="2696"/>
          <pc:sldLayoutMkLst>
            <pc:docMk/>
            <pc:sldMasterMk cId="3434119155" sldId="2147483732"/>
            <pc:sldLayoutMk cId="26837802" sldId="2147483739"/>
          </pc:sldLayoutMkLst>
        </pc:sldLayoutChg>
        <pc:sldLayoutChg chg="del">
          <pc:chgData name="Rachel Mikva" userId="b8531ca69bedccf2" providerId="LiveId" clId="{62C33A1D-6C4A-4DCF-9C2C-51A2FF77E860}" dt="2018-07-16T17:31:12.755" v="1112" actId="2696"/>
          <pc:sldLayoutMkLst>
            <pc:docMk/>
            <pc:sldMasterMk cId="3434119155" sldId="2147483732"/>
            <pc:sldLayoutMk cId="735281443" sldId="2147483740"/>
          </pc:sldLayoutMkLst>
        </pc:sldLayoutChg>
        <pc:sldLayoutChg chg="del">
          <pc:chgData name="Rachel Mikva" userId="b8531ca69bedccf2" providerId="LiveId" clId="{62C33A1D-6C4A-4DCF-9C2C-51A2FF77E860}" dt="2018-07-16T17:31:12.755" v="1113" actId="2696"/>
          <pc:sldLayoutMkLst>
            <pc:docMk/>
            <pc:sldMasterMk cId="3434119155" sldId="2147483732"/>
            <pc:sldLayoutMk cId="1111427692" sldId="2147483741"/>
          </pc:sldLayoutMkLst>
        </pc:sldLayoutChg>
        <pc:sldLayoutChg chg="del">
          <pc:chgData name="Rachel Mikva" userId="b8531ca69bedccf2" providerId="LiveId" clId="{62C33A1D-6C4A-4DCF-9C2C-51A2FF77E860}" dt="2018-07-16T17:31:12.755" v="1114" actId="2696"/>
          <pc:sldLayoutMkLst>
            <pc:docMk/>
            <pc:sldMasterMk cId="3434119155" sldId="2147483732"/>
            <pc:sldLayoutMk cId="1993415308" sldId="2147483742"/>
          </pc:sldLayoutMkLst>
        </pc:sldLayoutChg>
        <pc:sldLayoutChg chg="del">
          <pc:chgData name="Rachel Mikva" userId="b8531ca69bedccf2" providerId="LiveId" clId="{62C33A1D-6C4A-4DCF-9C2C-51A2FF77E860}" dt="2018-07-16T17:31:12.755" v="1115" actId="2696"/>
          <pc:sldLayoutMkLst>
            <pc:docMk/>
            <pc:sldMasterMk cId="3434119155" sldId="2147483732"/>
            <pc:sldLayoutMk cId="2330700139" sldId="2147483743"/>
          </pc:sldLayoutMkLst>
        </pc:sldLayoutChg>
        <pc:sldLayoutChg chg="del">
          <pc:chgData name="Rachel Mikva" userId="b8531ca69bedccf2" providerId="LiveId" clId="{62C33A1D-6C4A-4DCF-9C2C-51A2FF77E860}" dt="2018-07-16T17:31:12.755" v="1116" actId="2696"/>
          <pc:sldLayoutMkLst>
            <pc:docMk/>
            <pc:sldMasterMk cId="3434119155" sldId="2147483732"/>
            <pc:sldLayoutMk cId="4070932352" sldId="2147483744"/>
          </pc:sldLayoutMkLst>
        </pc:sldLayoutChg>
        <pc:sldLayoutChg chg="del">
          <pc:chgData name="Rachel Mikva" userId="b8531ca69bedccf2" providerId="LiveId" clId="{62C33A1D-6C4A-4DCF-9C2C-51A2FF77E860}" dt="2018-07-16T17:31:12.755" v="1117" actId="2696"/>
          <pc:sldLayoutMkLst>
            <pc:docMk/>
            <pc:sldMasterMk cId="3434119155" sldId="2147483732"/>
            <pc:sldLayoutMk cId="2827551344" sldId="2147483745"/>
          </pc:sldLayoutMkLst>
        </pc:sldLayoutChg>
        <pc:sldLayoutChg chg="del">
          <pc:chgData name="Rachel Mikva" userId="b8531ca69bedccf2" providerId="LiveId" clId="{62C33A1D-6C4A-4DCF-9C2C-51A2FF77E860}" dt="2018-07-16T17:31:12.771" v="1118" actId="2696"/>
          <pc:sldLayoutMkLst>
            <pc:docMk/>
            <pc:sldMasterMk cId="3434119155" sldId="2147483732"/>
            <pc:sldLayoutMk cId="2231135151" sldId="2147483746"/>
          </pc:sldLayoutMkLst>
        </pc:sldLayoutChg>
        <pc:sldLayoutChg chg="del">
          <pc:chgData name="Rachel Mikva" userId="b8531ca69bedccf2" providerId="LiveId" clId="{62C33A1D-6C4A-4DCF-9C2C-51A2FF77E860}" dt="2018-07-16T17:31:12.771" v="1119" actId="2696"/>
          <pc:sldLayoutMkLst>
            <pc:docMk/>
            <pc:sldMasterMk cId="3434119155" sldId="2147483732"/>
            <pc:sldLayoutMk cId="3915918222" sldId="2147483747"/>
          </pc:sldLayoutMkLst>
        </pc:sldLayoutChg>
        <pc:sldLayoutChg chg="del">
          <pc:chgData name="Rachel Mikva" userId="b8531ca69bedccf2" providerId="LiveId" clId="{62C33A1D-6C4A-4DCF-9C2C-51A2FF77E860}" dt="2018-07-16T17:31:12.771" v="1120" actId="2696"/>
          <pc:sldLayoutMkLst>
            <pc:docMk/>
            <pc:sldMasterMk cId="3434119155" sldId="2147483732"/>
            <pc:sldLayoutMk cId="408433043" sldId="2147483748"/>
          </pc:sldLayoutMkLst>
        </pc:sldLayoutChg>
        <pc:sldLayoutChg chg="del">
          <pc:chgData name="Rachel Mikva" userId="b8531ca69bedccf2" providerId="LiveId" clId="{62C33A1D-6C4A-4DCF-9C2C-51A2FF77E860}" dt="2018-07-16T17:31:12.771" v="1121" actId="2696"/>
          <pc:sldLayoutMkLst>
            <pc:docMk/>
            <pc:sldMasterMk cId="3434119155" sldId="2147483732"/>
            <pc:sldLayoutMk cId="1666375947" sldId="214748374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0F9F1-CA73-4560-8422-C3F40251AAC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A413F-992B-44F1-9A15-4C96BBAAC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9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42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Familiar</a:t>
            </a:r>
            <a:r>
              <a:rPr lang="en-US" baseline="0" dirty="0"/>
              <a:t>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388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326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addressing passive resource (webpage w/resources, etc.) – </a:t>
            </a:r>
            <a:r>
              <a:rPr lang="en-US" dirty="0" err="1"/>
              <a:t>tho</a:t>
            </a:r>
            <a:r>
              <a:rPr lang="en-US" dirty="0"/>
              <a:t> something like </a:t>
            </a:r>
            <a:r>
              <a:rPr lang="en-US" dirty="0" err="1"/>
              <a:t>HuffPost</a:t>
            </a:r>
            <a:r>
              <a:rPr lang="en-US" dirty="0"/>
              <a:t> becomes in IR blogging community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349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163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09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5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953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613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8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9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31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68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79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16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9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</a:rPr>
              <a:t>Not</a:t>
            </a:r>
            <a:r>
              <a:rPr lang="en-US" sz="1200" baseline="0" dirty="0">
                <a:effectLst/>
              </a:rPr>
              <a:t> going to take time to make case for importance of IR Engagement.</a:t>
            </a:r>
            <a:endParaRPr lang="en-US" sz="1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21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Familiar</a:t>
            </a:r>
            <a:r>
              <a:rPr lang="en-US" baseline="0" dirty="0"/>
              <a:t>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03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90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69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Familiar</a:t>
            </a:r>
            <a:r>
              <a:rPr lang="en-US" baseline="0" dirty="0"/>
              <a:t>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413F-992B-44F1-9A15-4C96BBAAC18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85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9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4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00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4723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45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33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15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74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36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66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0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709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732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07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981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426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080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75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325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643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914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784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630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587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573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847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9672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45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093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578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937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261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6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39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082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70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118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269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927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939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50226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857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7566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9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2018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255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3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6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1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31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4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3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822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CE6F1-CFBB-41E2-95E0-4C66A172D798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5673C-84DF-4B19-9621-8645B3A3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737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image" Target="../media/image1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5.jpg"/><Relationship Id="rId5" Type="http://schemas.openxmlformats.org/officeDocument/2006/relationships/hyperlink" Target="https://www.youtube.com/watch?v=YyxskPYoOxI" TargetMode="External"/><Relationship Id="rId4" Type="http://schemas.openxmlformats.org/officeDocument/2006/relationships/hyperlink" Target="https://youtu.be/qbLB0WrdEJA" TargetMode="External"/></Relationships>
</file>

<file path=ppt/slides/_rels/slide12.xml.rels><?xml version="1.0" encoding="UTF-8" standalone="yes" ?><Relationships xmlns="http://schemas.openxmlformats.org/package/2006/relationships"><Relationship Id="rId3" Target="../media/image17.jpg" Type="http://schemas.openxmlformats.org/officeDocument/2006/relationships/image"/><Relationship Id="rId2" Target="../notesSlides/notesSlide8.xml" Type="http://schemas.openxmlformats.org/officeDocument/2006/relationships/notesSlide"/><Relationship Id="rId1" Target="../slideLayouts/slideLayout36.xml" Type="http://schemas.openxmlformats.org/officeDocument/2006/relationships/slideLayout"/><Relationship Id="rId6" Target="../media/image20.jpg" Type="http://schemas.openxmlformats.org/officeDocument/2006/relationships/image"/><Relationship Id="rId5" Target="../media/image19.jpeg" Type="http://schemas.openxmlformats.org/officeDocument/2006/relationships/image"/><Relationship Id="rId4" Target="../media/image18.jpg" Type="http://schemas.openxmlformats.org/officeDocument/2006/relationships/image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24.jpg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 ?><Relationships xmlns="http://schemas.openxmlformats.org/package/2006/relationships"><Relationship Id="rId3" Target="../media/image25.jpeg" Type="http://schemas.openxmlformats.org/officeDocument/2006/relationships/image"/><Relationship Id="rId2" Target="../notesSlides/notesSlide11.xml" Type="http://schemas.openxmlformats.org/officeDocument/2006/relationships/notesSlide"/><Relationship Id="rId1" Target="../slideLayouts/slideLayout36.xml" Type="http://schemas.openxmlformats.org/officeDocument/2006/relationships/slideLayout"/><Relationship Id="rId5" Target="https://www.youtube.com/watch?v=w4fz10gafps" TargetMode="External" Type="http://schemas.openxmlformats.org/officeDocument/2006/relationships/hyperlink"/><Relationship Id="rId4" Target="../media/image26.jpeg" Type="http://schemas.openxmlformats.org/officeDocument/2006/relationships/image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unaticalcomedy.com/" TargetMode="External"/><Relationship Id="rId3" Type="http://schemas.openxmlformats.org/officeDocument/2006/relationships/image" Target="../media/image27.jpg"/><Relationship Id="rId7" Type="http://schemas.openxmlformats.org/officeDocument/2006/relationships/hyperlink" Target="https://www.youtube.com/watch?v=5d_i2F2LlF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6.xml"/><Relationship Id="rId6" Type="http://schemas.openxmlformats.org/officeDocument/2006/relationships/hyperlink" Target="http://www.samedifference.org/" TargetMode="External"/><Relationship Id="rId5" Type="http://schemas.openxmlformats.org/officeDocument/2006/relationships/hyperlink" Target="https://www.youtube.com/watch?v=A-TL8Z3OxXg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www.youtube.com/watch?v=ze4_5e57nf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islamophobianetwork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6.xml"/><Relationship Id="rId4" Type="http://schemas.openxmlformats.org/officeDocument/2006/relationships/hyperlink" Target="https://www.splcenter.org/fighting-hate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cua.org/page.aspx?pid=388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chimamanda_adichie_the_danger_of_a_single_story" TargetMode="External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bPZrs67zW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3" Target="../media/image1.pn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19.xml" Type="http://schemas.openxmlformats.org/officeDocument/2006/relationships/slideLayout"/><Relationship Id="rId5" Target="../media/image5.jpeg" Type="http://schemas.openxmlformats.org/officeDocument/2006/relationships/image"/><Relationship Id="rId4" Target="../media/image2.png" Type="http://schemas.openxmlformats.org/officeDocument/2006/relationships/image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g"/><Relationship Id="rId3" Type="http://schemas.openxmlformats.org/officeDocument/2006/relationships/image" Target="../media/image2.png"/><Relationship Id="rId7" Type="http://schemas.openxmlformats.org/officeDocument/2006/relationships/image" Target="../media/image3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youtube.com/watch?v=Gz1UWs5MfKM" TargetMode="External"/><Relationship Id="rId5" Type="http://schemas.openxmlformats.org/officeDocument/2006/relationships/hyperlink" Target="https://www.youtube.com/watch?v=-OVE9fhUPKI" TargetMode="Externa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7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D905BBE-9F8D-4A73-B5F1-BAF812A33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FAC86CD-FCB8-459B-A58A-C461E1B9E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9658688-9BC1-45C6-BEBA-1753861A5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816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87BD969-077D-471D-AED5-0DA80819AE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2"/>
            <a:ext cx="7767872" cy="22536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9EE5B3E-496C-497B-9BD6-2A98CBD55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590078"/>
            <a:ext cx="7868173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6752110" cy="1373070"/>
          </a:xfrm>
        </p:spPr>
        <p:txBody>
          <a:bodyPr>
            <a:normAutofit/>
          </a:bodyPr>
          <a:lstStyle/>
          <a:p>
            <a:r>
              <a:rPr lang="en-US" sz="4600"/>
              <a:t>Building Bridges Across Faith Communities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6752109" cy="1852525"/>
          </a:xfrm>
        </p:spPr>
        <p:txBody>
          <a:bodyPr>
            <a:normAutofit/>
          </a:bodyPr>
          <a:lstStyle/>
          <a:p>
            <a:r>
              <a:rPr lang="en-US" sz="2800" b="1" dirty="0"/>
              <a:t>CTS Pastors’ Experience</a:t>
            </a:r>
          </a:p>
          <a:p>
            <a:r>
              <a:rPr lang="en-US" dirty="0"/>
              <a:t>Rabbi Dr. Rachel S. Mikva</a:t>
            </a:r>
          </a:p>
          <a:p>
            <a:r>
              <a:rPr lang="en-US" dirty="0"/>
              <a:t>Herman </a:t>
            </a:r>
            <a:r>
              <a:rPr lang="en-US" dirty="0" err="1"/>
              <a:t>Schaalman</a:t>
            </a:r>
            <a:r>
              <a:rPr lang="en-US" dirty="0"/>
              <a:t> Chair in Jewish Studies</a:t>
            </a:r>
          </a:p>
          <a:p>
            <a:r>
              <a:rPr lang="en-US" dirty="0"/>
              <a:t>InterReligious Institute, Senior Faculty Fellow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C20596-4938-467A-8FC1-29E71456C2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091" y="1749761"/>
            <a:ext cx="3358478" cy="335847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2232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Justice – Service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79068"/>
            <a:ext cx="9613861" cy="3925704"/>
          </a:xfrm>
        </p:spPr>
        <p:txBody>
          <a:bodyPr>
            <a:normAutofit/>
          </a:bodyPr>
          <a:lstStyle/>
          <a:p>
            <a:r>
              <a:rPr lang="en-US" b="1" dirty="0"/>
              <a:t>Cooperative congregational projects: advocacy and service</a:t>
            </a:r>
          </a:p>
          <a:p>
            <a:r>
              <a:rPr lang="en-US" b="1" dirty="0"/>
              <a:t>Congregation-based community organizing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 descr="A group of people standing in front of a tree posing for the camera&#10;&#10;Description generated with very high confidence">
            <a:extLst>
              <a:ext uri="{FF2B5EF4-FFF2-40B4-BE49-F238E27FC236}">
                <a16:creationId xmlns:a16="http://schemas.microsoft.com/office/drawing/2014/main" id="{1AA63388-871E-434A-A260-6E28BA87E2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1" y="3093107"/>
            <a:ext cx="2475152" cy="18563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5E0688-8620-4A1A-A208-831CB8767216}"/>
              </a:ext>
            </a:extLst>
          </p:cNvPr>
          <p:cNvSpPr txBox="1"/>
          <p:nvPr/>
        </p:nvSpPr>
        <p:spPr>
          <a:xfrm>
            <a:off x="3580335" y="3250525"/>
            <a:ext cx="6096062" cy="378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b="1" dirty="0"/>
              <a:t>-Soup kitchens, food pantries, community gardens</a:t>
            </a:r>
          </a:p>
          <a:p>
            <a:pPr>
              <a:spcAft>
                <a:spcPts val="500"/>
              </a:spcAft>
            </a:pPr>
            <a:r>
              <a:rPr lang="en-US" b="1" dirty="0"/>
              <a:t>-Gathering voices to speak up for local concern</a:t>
            </a:r>
          </a:p>
          <a:p>
            <a:pPr>
              <a:spcAft>
                <a:spcPts val="500"/>
              </a:spcAft>
            </a:pPr>
            <a:r>
              <a:rPr lang="en-US" b="1" dirty="0"/>
              <a:t>-Emergency shelter</a:t>
            </a:r>
          </a:p>
          <a:p>
            <a:pPr>
              <a:spcAft>
                <a:spcPts val="500"/>
              </a:spcAft>
            </a:pPr>
            <a:r>
              <a:rPr lang="en-US" b="1" dirty="0"/>
              <a:t>-Food/clothing/toy drives</a:t>
            </a:r>
          </a:p>
          <a:p>
            <a:pPr>
              <a:spcAft>
                <a:spcPts val="500"/>
              </a:spcAft>
            </a:pPr>
            <a:r>
              <a:rPr lang="en-US" b="1" dirty="0"/>
              <a:t>-Make-a-difference day</a:t>
            </a:r>
          </a:p>
          <a:p>
            <a:pPr>
              <a:spcAft>
                <a:spcPts val="500"/>
              </a:spcAft>
            </a:pPr>
            <a:r>
              <a:rPr lang="en-US" b="1" dirty="0"/>
              <a:t>-March, protest, prayer vigil</a:t>
            </a:r>
          </a:p>
          <a:p>
            <a:pPr>
              <a:spcAft>
                <a:spcPts val="500"/>
              </a:spcAft>
            </a:pPr>
            <a:r>
              <a:rPr lang="en-US" b="1" dirty="0"/>
              <a:t>-Get out the vote</a:t>
            </a:r>
          </a:p>
          <a:p>
            <a:pPr>
              <a:spcAft>
                <a:spcPts val="500"/>
              </a:spcAft>
            </a:pPr>
            <a:r>
              <a:rPr lang="en-US" b="1" dirty="0"/>
              <a:t>-Letter-writing campaign</a:t>
            </a:r>
          </a:p>
          <a:p>
            <a:pPr>
              <a:spcAft>
                <a:spcPts val="500"/>
              </a:spcAft>
            </a:pPr>
            <a:r>
              <a:rPr lang="en-US" b="1" dirty="0"/>
              <a:t>-Actions of solidarity</a:t>
            </a:r>
          </a:p>
          <a:p>
            <a:pPr>
              <a:spcAft>
                <a:spcPts val="500"/>
              </a:spcAft>
            </a:pPr>
            <a:endParaRPr lang="en-US" b="1" i="1" dirty="0"/>
          </a:p>
          <a:p>
            <a:endParaRPr lang="en-US" dirty="0"/>
          </a:p>
        </p:txBody>
      </p:sp>
      <p:pic>
        <p:nvPicPr>
          <p:cNvPr id="14" name="Picture 13" descr="A white sign with red and green grass&#10;&#10;Description generated with very high confidence">
            <a:extLst>
              <a:ext uri="{FF2B5EF4-FFF2-40B4-BE49-F238E27FC236}">
                <a16:creationId xmlns:a16="http://schemas.microsoft.com/office/drawing/2014/main" id="{9FC37E13-E176-4CFF-8AEF-98626AFCC5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582" y="2530874"/>
            <a:ext cx="2877096" cy="2157822"/>
          </a:xfrm>
          <a:prstGeom prst="rect">
            <a:avLst/>
          </a:prstGeom>
        </p:spPr>
      </p:pic>
      <p:pic>
        <p:nvPicPr>
          <p:cNvPr id="16" name="Picture 15" descr="A person standing in front of a crowd&#10;&#10;Description generated with very high confidence">
            <a:extLst>
              <a:ext uri="{FF2B5EF4-FFF2-40B4-BE49-F238E27FC236}">
                <a16:creationId xmlns:a16="http://schemas.microsoft.com/office/drawing/2014/main" id="{B287D4A2-6E5A-49B2-A2D1-DD9277CF0D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91" y="4930835"/>
            <a:ext cx="3306895" cy="1860129"/>
          </a:xfrm>
          <a:prstGeom prst="rect">
            <a:avLst/>
          </a:prstGeom>
        </p:spPr>
      </p:pic>
      <p:pic>
        <p:nvPicPr>
          <p:cNvPr id="20" name="Picture 19" descr="A group of people smiling and taking a selfie&#10;&#10;Description generated with high confidence">
            <a:extLst>
              <a:ext uri="{FF2B5EF4-FFF2-40B4-BE49-F238E27FC236}">
                <a16:creationId xmlns:a16="http://schemas.microsoft.com/office/drawing/2014/main" id="{C0CB4D52-7949-4CBB-A8B2-0425675058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402" y="4443396"/>
            <a:ext cx="2358084" cy="235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763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Justice – Service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412" y="1988571"/>
            <a:ext cx="9613861" cy="3925704"/>
          </a:xfrm>
        </p:spPr>
        <p:txBody>
          <a:bodyPr>
            <a:normAutofit/>
          </a:bodyPr>
          <a:lstStyle/>
          <a:p>
            <a:r>
              <a:rPr lang="en-US" b="1" dirty="0"/>
              <a:t>Interfaith social justice organizations</a:t>
            </a:r>
          </a:p>
          <a:p>
            <a:r>
              <a:rPr lang="en-US" b="1" dirty="0"/>
              <a:t>Individual faith-based organizations in partnership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 descr="A group of people playing a game of baseball&#10;&#10;Description generated with high confidence">
            <a:extLst>
              <a:ext uri="{FF2B5EF4-FFF2-40B4-BE49-F238E27FC236}">
                <a16:creationId xmlns:a16="http://schemas.microsoft.com/office/drawing/2014/main" id="{4D518736-221E-4E27-A31C-8431401743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278" y="2384642"/>
            <a:ext cx="3657600" cy="2743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5CF3800-E706-4CFA-B3D6-9FE67D69B006}"/>
              </a:ext>
            </a:extLst>
          </p:cNvPr>
          <p:cNvSpPr txBox="1"/>
          <p:nvPr/>
        </p:nvSpPr>
        <p:spPr>
          <a:xfrm>
            <a:off x="8140042" y="5175611"/>
            <a:ext cx="38118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Faith-based </a:t>
            </a:r>
            <a:r>
              <a:rPr lang="en-US" dirty="0" err="1"/>
              <a:t>ReEntry</a:t>
            </a:r>
            <a:r>
              <a:rPr lang="en-US" dirty="0"/>
              <a:t> Projects: Inner-City Muslim Action Network, Healing Communities, </a:t>
            </a:r>
            <a:r>
              <a:rPr lang="en-US" dirty="0" err="1"/>
              <a:t>ReEntry</a:t>
            </a:r>
            <a:r>
              <a:rPr lang="en-US" dirty="0"/>
              <a:t> Family and Faith Circles of Support</a:t>
            </a:r>
          </a:p>
          <a:p>
            <a:r>
              <a:rPr lang="en-US" dirty="0">
                <a:hlinkClick r:id="rId4"/>
              </a:rPr>
              <a:t>IMAN Green </a:t>
            </a:r>
            <a:r>
              <a:rPr lang="en-US" dirty="0" err="1">
                <a:hlinkClick r:id="rId4"/>
              </a:rPr>
              <a:t>ReEntry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6FC7A9-08F7-4033-8A1F-4FA55115ECFE}"/>
              </a:ext>
            </a:extLst>
          </p:cNvPr>
          <p:cNvSpPr/>
          <p:nvPr/>
        </p:nvSpPr>
        <p:spPr>
          <a:xfrm>
            <a:off x="258715" y="3318437"/>
            <a:ext cx="63778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Organizing Against Police Violence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A group of people walking down the street&#10;&#10;Description generated with very high confidence">
            <a:extLst>
              <a:ext uri="{FF2B5EF4-FFF2-40B4-BE49-F238E27FC236}">
                <a16:creationId xmlns:a16="http://schemas.microsoft.com/office/drawing/2014/main" id="{05A7C126-6541-4003-91C5-8E099287DC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919" y="3184035"/>
            <a:ext cx="4144373" cy="2434819"/>
          </a:xfrm>
          <a:prstGeom prst="rect">
            <a:avLst/>
          </a:prstGeom>
        </p:spPr>
      </p:pic>
      <p:pic>
        <p:nvPicPr>
          <p:cNvPr id="9" name="Picture 8" descr="A group of people standing in front of a crowd&#10;&#10;Description generated with very high confidence">
            <a:extLst>
              <a:ext uri="{FF2B5EF4-FFF2-40B4-BE49-F238E27FC236}">
                <a16:creationId xmlns:a16="http://schemas.microsoft.com/office/drawing/2014/main" id="{1458852E-0D86-40E4-9860-B751315803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16" y="3835518"/>
            <a:ext cx="3564900" cy="28174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5915B1C-6FF7-4B0C-AD08-1521E184FCF6}"/>
              </a:ext>
            </a:extLst>
          </p:cNvPr>
          <p:cNvSpPr txBox="1"/>
          <p:nvPr/>
        </p:nvSpPr>
        <p:spPr>
          <a:xfrm>
            <a:off x="4153154" y="5753256"/>
            <a:ext cx="3969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Interfaith Worker Justice, </a:t>
            </a:r>
          </a:p>
          <a:p>
            <a:pPr algn="ctr"/>
            <a:r>
              <a:rPr lang="en-US" dirty="0"/>
              <a:t>Clergy and Laity United for Economic Justice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465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Justice – Service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25704"/>
          </a:xfrm>
        </p:spPr>
        <p:txBody>
          <a:bodyPr>
            <a:normAutofit/>
          </a:bodyPr>
          <a:lstStyle/>
          <a:p>
            <a:r>
              <a:rPr lang="en-US" b="1" dirty="0"/>
              <a:t>Crisis intervention</a:t>
            </a:r>
          </a:p>
          <a:p>
            <a:r>
              <a:rPr lang="en-US" b="1" dirty="0"/>
              <a:t>Non-institutional partnerships </a:t>
            </a:r>
          </a:p>
          <a:p>
            <a:r>
              <a:rPr lang="en-US" b="1" dirty="0"/>
              <a:t>Cooperative buying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7" name="Picture 6" descr="A group of people posing for a photo&#10;&#10;Description generated with very high confidence">
            <a:extLst>
              <a:ext uri="{FF2B5EF4-FFF2-40B4-BE49-F238E27FC236}">
                <a16:creationId xmlns:a16="http://schemas.microsoft.com/office/drawing/2014/main" id="{EBB2CE8A-5F18-43D2-998A-3AC15126E3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0013" y="4183868"/>
            <a:ext cx="3268337" cy="2451253"/>
          </a:xfrm>
          <a:prstGeom prst="rect">
            <a:avLst/>
          </a:prstGeom>
        </p:spPr>
      </p:pic>
      <p:pic>
        <p:nvPicPr>
          <p:cNvPr id="5" name="Picture 4" descr="A group of people standing in front of a store&#10;&#10;Description generated with high confidence">
            <a:extLst>
              <a:ext uri="{FF2B5EF4-FFF2-40B4-BE49-F238E27FC236}">
                <a16:creationId xmlns:a16="http://schemas.microsoft.com/office/drawing/2014/main" id="{70F00ACE-F5B1-445E-ABDD-E8776D5939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888" y="2118360"/>
            <a:ext cx="3121152" cy="262128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D70B164-9954-4067-AB8F-5372C7C2D3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569" y="3256765"/>
            <a:ext cx="2731461" cy="2082401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115B96B3-A8F4-4285-B90A-D832E83FC6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09495"/>
            <a:ext cx="7025845" cy="1324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282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Justice – Service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20209"/>
            <a:ext cx="9613861" cy="3925704"/>
          </a:xfrm>
        </p:spPr>
        <p:txBody>
          <a:bodyPr>
            <a:normAutofit/>
          </a:bodyPr>
          <a:lstStyle/>
          <a:p>
            <a:r>
              <a:rPr lang="en-US" b="1" dirty="0"/>
              <a:t>Issue-oriented interreligious learning &amp; study tours</a:t>
            </a:r>
          </a:p>
          <a:p>
            <a:r>
              <a:rPr lang="en-US" b="1" dirty="0"/>
              <a:t>Blogging, cyber-activism and networking		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Content Placeholder 4" descr="A group of people sitting on a bus&#10;&#10;Description generated with high confidence">
            <a:extLst>
              <a:ext uri="{FF2B5EF4-FFF2-40B4-BE49-F238E27FC236}">
                <a16:creationId xmlns:a16="http://schemas.microsoft.com/office/drawing/2014/main" id="{68811D90-E04B-4C4A-8F33-F5DC94C8E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8409" y="2339627"/>
            <a:ext cx="3214645" cy="213786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0B4C958-0216-4839-B6D5-9FA36F471087}"/>
              </a:ext>
            </a:extLst>
          </p:cNvPr>
          <p:cNvSpPr/>
          <p:nvPr/>
        </p:nvSpPr>
        <p:spPr>
          <a:xfrm>
            <a:off x="5710409" y="5208634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sz="2400" b="1" dirty="0"/>
              <a:t>What Religion Really Says About Anti-LGBTQ Discrimination</a:t>
            </a:r>
          </a:p>
          <a:p>
            <a:r>
              <a:rPr lang="en-US" dirty="0"/>
              <a:t>By </a:t>
            </a:r>
            <a:r>
              <a:rPr lang="en-US" dirty="0" err="1"/>
              <a:t>Homayra</a:t>
            </a:r>
            <a:r>
              <a:rPr lang="en-US" dirty="0"/>
              <a:t> Ziad, Rachel S. Mikva, and Phyllis </a:t>
            </a:r>
            <a:r>
              <a:rPr lang="en-US" dirty="0" err="1"/>
              <a:t>Pennese</a:t>
            </a:r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1FDAD118-4622-4217-815C-162B63DE04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65679" y="4824571"/>
            <a:ext cx="5367939" cy="6709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631519-4235-49BB-9E33-068283790FE2}"/>
              </a:ext>
            </a:extLst>
          </p:cNvPr>
          <p:cNvSpPr txBox="1"/>
          <p:nvPr/>
        </p:nvSpPr>
        <p:spPr>
          <a:xfrm>
            <a:off x="3208693" y="3203432"/>
            <a:ext cx="53679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Church-Synagogue Joint Youth Group </a:t>
            </a:r>
          </a:p>
          <a:p>
            <a:pPr algn="r"/>
            <a:r>
              <a:rPr lang="en-US" b="1" dirty="0"/>
              <a:t>Civil Rights tour</a:t>
            </a:r>
          </a:p>
          <a:p>
            <a:r>
              <a:rPr lang="en-US" b="1" dirty="0"/>
              <a:t>New Evangelical Partnership</a:t>
            </a:r>
          </a:p>
          <a:p>
            <a:r>
              <a:rPr lang="en-US" b="1" dirty="0"/>
              <a:t>Networking on Criminal Justice Reform,</a:t>
            </a:r>
          </a:p>
          <a:p>
            <a:r>
              <a:rPr lang="en-US" b="1" dirty="0"/>
              <a:t>Creation Care, and Interfaith Dialogue</a:t>
            </a:r>
          </a:p>
        </p:txBody>
      </p:sp>
      <p:pic>
        <p:nvPicPr>
          <p:cNvPr id="9" name="Picture 8" descr="A group of people standing next to a person in a suit and tie&#10;&#10;Description generated with very high confidence">
            <a:extLst>
              <a:ext uri="{FF2B5EF4-FFF2-40B4-BE49-F238E27FC236}">
                <a16:creationId xmlns:a16="http://schemas.microsoft.com/office/drawing/2014/main" id="{52195B9B-AD48-4AE6-9C1E-10B6A7E5C8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9" y="3203432"/>
            <a:ext cx="2957806" cy="197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333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Justice – Service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25704"/>
          </a:xfrm>
        </p:spPr>
        <p:txBody>
          <a:bodyPr>
            <a:normAutofit/>
          </a:bodyPr>
          <a:lstStyle/>
          <a:p>
            <a:r>
              <a:rPr lang="en-US" sz="4000" b="1" dirty="0"/>
              <a:t>AND…?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5524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Prayer and Ritual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Interfaith worship (e.g. Thanksgiving, prayer vigils, in response to community crisis)—particular expressions or common ground</a:t>
            </a:r>
          </a:p>
          <a:p>
            <a:r>
              <a:rPr lang="en-US" b="1" dirty="0"/>
              <a:t>Pulpit exchanges</a:t>
            </a:r>
          </a:p>
          <a:p>
            <a:r>
              <a:rPr lang="en-US" b="1" dirty="0"/>
              <a:t>Visiting for worship or ritual observance (</a:t>
            </a:r>
            <a:r>
              <a:rPr lang="en-US" b="1" dirty="0" err="1"/>
              <a:t>seder</a:t>
            </a:r>
            <a:r>
              <a:rPr lang="en-US" b="1" dirty="0"/>
              <a:t>, </a:t>
            </a:r>
            <a:r>
              <a:rPr lang="en-US" b="1" dirty="0" err="1"/>
              <a:t>iftar</a:t>
            </a:r>
            <a:r>
              <a:rPr lang="en-US" b="1" dirty="0"/>
              <a:t>)</a:t>
            </a:r>
          </a:p>
          <a:p>
            <a:r>
              <a:rPr lang="en-US" b="1" dirty="0"/>
              <a:t>Creative ritual (Read-the-Quran Day, reimagined 		      rituals for interfaith families)</a:t>
            </a:r>
          </a:p>
          <a:p>
            <a:r>
              <a:rPr lang="en-US" b="1" dirty="0"/>
              <a:t>Retreats (women, themed)</a:t>
            </a:r>
          </a:p>
          <a:p>
            <a:r>
              <a:rPr lang="en-US" b="1" dirty="0"/>
              <a:t>AND…?</a:t>
            </a:r>
          </a:p>
        </p:txBody>
      </p:sp>
      <p:pic>
        <p:nvPicPr>
          <p:cNvPr id="5" name="Picture 4" descr="A group of people sitting at a table in a room&#10;&#10;Description generated with very high confidence">
            <a:extLst>
              <a:ext uri="{FF2B5EF4-FFF2-40B4-BE49-F238E27FC236}">
                <a16:creationId xmlns:a16="http://schemas.microsoft.com/office/drawing/2014/main" id="{FDDF41AB-42B1-4B6D-A64F-84767943F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693" y="4979624"/>
            <a:ext cx="5692619" cy="1660347"/>
          </a:xfrm>
          <a:prstGeom prst="rect">
            <a:avLst/>
          </a:prstGeom>
        </p:spPr>
      </p:pic>
      <p:pic>
        <p:nvPicPr>
          <p:cNvPr id="9" name="Picture 8" descr="A picture containing indoor&#10;&#10;Description generated with high confidence">
            <a:extLst>
              <a:ext uri="{FF2B5EF4-FFF2-40B4-BE49-F238E27FC236}">
                <a16:creationId xmlns:a16="http://schemas.microsoft.com/office/drawing/2014/main" id="{6540664B-C03C-44D2-832E-091BA6F91C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066" y="3040655"/>
            <a:ext cx="3262888" cy="183511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C8F64A0-2B6E-481C-84E8-6ABEF4DBAD82}"/>
              </a:ext>
            </a:extLst>
          </p:cNvPr>
          <p:cNvSpPr/>
          <p:nvPr/>
        </p:nvSpPr>
        <p:spPr>
          <a:xfrm>
            <a:off x="564453" y="5936189"/>
            <a:ext cx="2919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What Unites Us Is Greater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5670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5736838-D5E9-4567-9B65-9C15C3378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1" name="Rectangle 10">
              <a:extLst>
                <a:ext uri="{FF2B5EF4-FFF2-40B4-BE49-F238E27FC236}">
                  <a16:creationId xmlns:a16="http://schemas.microsoft.com/office/drawing/2014/main" id="{AC61DFE0-B71E-43BB-A496-3D144EC63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377B68A-4EEF-467F-B71E-ACE2B17A35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BB41344-508B-4B37-ACA7-E2E3984EC34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236"/>
          <a:stretch/>
        </p:blipFill>
        <p:spPr>
          <a:xfrm>
            <a:off x="7547810" y="10"/>
            <a:ext cx="4641013" cy="685631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1112081-DA8A-4C6A-9A72-C8A3F5BAB8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96704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en-US" dirty="0"/>
              <a:t>Engagement through the Arts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40D8A0F-AC3D-465E-88F5-CB7C7CF10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398" y="2338894"/>
            <a:ext cx="6723014" cy="434834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Exposure with opportunity for discussion:		Film showings/festivals 				Theatrical performance </a:t>
            </a:r>
          </a:p>
          <a:p>
            <a:r>
              <a:rPr lang="en-US" b="1" dirty="0"/>
              <a:t>Collective Arts and Music Festivals </a:t>
            </a:r>
          </a:p>
          <a:p>
            <a:pPr lvl="2"/>
            <a:r>
              <a:rPr lang="en-US" sz="2400" dirty="0"/>
              <a:t>Café Finjan, </a:t>
            </a:r>
            <a:r>
              <a:rPr lang="en-US" sz="2400" dirty="0">
                <a:hlinkClick r:id="rId5"/>
              </a:rPr>
              <a:t>Takin' It to the Streets</a:t>
            </a:r>
            <a:r>
              <a:rPr lang="en-US" sz="2400" dirty="0"/>
              <a:t> ,       Sounds of Faith</a:t>
            </a:r>
          </a:p>
          <a:p>
            <a:r>
              <a:rPr lang="en-US" b="1" dirty="0"/>
              <a:t>Collaborative Arts and Music Projects </a:t>
            </a:r>
          </a:p>
          <a:p>
            <a:pPr lvl="2"/>
            <a:r>
              <a:rPr lang="en-US" sz="2400" dirty="0">
                <a:hlinkClick r:id="rId6"/>
              </a:rPr>
              <a:t>Same Difference</a:t>
            </a:r>
            <a:r>
              <a:rPr lang="en-US" sz="2400" dirty="0"/>
              <a:t>, </a:t>
            </a:r>
            <a:r>
              <a:rPr lang="en-US" sz="2400" dirty="0">
                <a:hlinkClick r:id="rId7"/>
              </a:rPr>
              <a:t>Shalom2Salaam</a:t>
            </a:r>
            <a:r>
              <a:rPr lang="en-US" sz="2400" dirty="0"/>
              <a:t>,     Poetry Pals </a:t>
            </a:r>
          </a:p>
          <a:p>
            <a:pPr lvl="0"/>
            <a:r>
              <a:rPr lang="en-US" b="1" dirty="0"/>
              <a:t>Comedy </a:t>
            </a:r>
          </a:p>
          <a:p>
            <a:pPr lvl="2"/>
            <a:r>
              <a:rPr lang="en-US" sz="2400" u="sng" dirty="0" err="1">
                <a:effectLst/>
                <a:hlinkClick r:id="rId8"/>
              </a:rPr>
              <a:t>Funatical</a:t>
            </a:r>
            <a:r>
              <a:rPr lang="en-US" sz="2400" dirty="0">
                <a:effectLst/>
              </a:rPr>
              <a:t>,  </a:t>
            </a:r>
            <a:r>
              <a:rPr lang="en-US" sz="2400" u="sng" dirty="0">
                <a:effectLst/>
                <a:hlinkClick r:id="rId9"/>
              </a:rPr>
              <a:t>The Israel-Palestine Comedy Tour</a:t>
            </a:r>
            <a:endParaRPr lang="en-US" sz="2400" dirty="0">
              <a:effectLst/>
            </a:endParaRPr>
          </a:p>
          <a:p>
            <a:pPr lvl="0"/>
            <a:r>
              <a:rPr lang="en-US" b="1" dirty="0"/>
              <a:t>AND…?</a:t>
            </a:r>
            <a:endParaRPr lang="en-US" b="1" dirty="0">
              <a:effectLst/>
            </a:endParaRPr>
          </a:p>
          <a:p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1213843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and Dialogue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39" y="2126791"/>
            <a:ext cx="9613861" cy="4169805"/>
          </a:xfrm>
        </p:spPr>
        <p:txBody>
          <a:bodyPr>
            <a:normAutofit/>
          </a:bodyPr>
          <a:lstStyle/>
          <a:p>
            <a:r>
              <a:rPr lang="en-US" b="1" dirty="0"/>
              <a:t>Lectures, Panels, Workshops and Symposia</a:t>
            </a:r>
          </a:p>
          <a:p>
            <a:r>
              <a:rPr lang="en-US" b="1" dirty="0"/>
              <a:t>Book groups </a:t>
            </a:r>
          </a:p>
          <a:p>
            <a:r>
              <a:rPr lang="en-US" b="1" dirty="0"/>
              <a:t>Mini-courses</a:t>
            </a:r>
          </a:p>
          <a:p>
            <a:r>
              <a:rPr lang="en-US" b="1" dirty="0"/>
              <a:t>Text study (Scriptural Reasoning)</a:t>
            </a:r>
          </a:p>
          <a:p>
            <a:r>
              <a:rPr lang="en-US" b="1" dirty="0"/>
              <a:t>Women’s or other affinity groups</a:t>
            </a:r>
          </a:p>
          <a:p>
            <a:r>
              <a:rPr lang="en-US" b="1" dirty="0"/>
              <a:t>Dialogue/study groups</a:t>
            </a:r>
          </a:p>
          <a:p>
            <a:r>
              <a:rPr lang="en-US" b="1" dirty="0"/>
              <a:t>Storytelling (personal and traditional)</a:t>
            </a:r>
          </a:p>
          <a:p>
            <a:r>
              <a:rPr lang="en-US" b="1" dirty="0"/>
              <a:t>List serve, Facebook, other social network</a:t>
            </a:r>
          </a:p>
          <a:p>
            <a:r>
              <a:rPr lang="en-US" b="1" dirty="0"/>
              <a:t>AND…?</a:t>
            </a:r>
          </a:p>
          <a:p>
            <a:endParaRPr lang="en-US" dirty="0"/>
          </a:p>
        </p:txBody>
      </p:sp>
      <p:pic>
        <p:nvPicPr>
          <p:cNvPr id="5" name="Picture 4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8A58AFC3-88F6-4777-B55C-71BB9FFC39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810" y="5162369"/>
            <a:ext cx="4067175" cy="11525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413EBFB-5241-4392-B6AA-9ADF54A75877}"/>
              </a:ext>
            </a:extLst>
          </p:cNvPr>
          <p:cNvSpPr/>
          <p:nvPr/>
        </p:nvSpPr>
        <p:spPr>
          <a:xfrm>
            <a:off x="5387249" y="2588964"/>
            <a:ext cx="5904608" cy="218521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Berlin Sans FB" panose="020E0602020502020306" pitchFamily="34" charset="0"/>
              </a:rPr>
              <a:t> </a:t>
            </a:r>
            <a:r>
              <a:rPr lang="en-US" sz="4800" b="1" dirty="0">
                <a:solidFill>
                  <a:srgbClr val="6F2F9F"/>
                </a:solidFill>
                <a:latin typeface="Berlin Sans FB" panose="020E0602020502020306" pitchFamily="34" charset="0"/>
              </a:rPr>
              <a:t>Storytelling </a:t>
            </a:r>
            <a:endParaRPr lang="en-US" sz="4800" dirty="0">
              <a:solidFill>
                <a:srgbClr val="6F2F9F"/>
              </a:solidFill>
              <a:latin typeface="Berlin Sans FB" panose="020E0602020502020306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Berlin Sans FB" panose="020E0602020502020306" pitchFamily="34" charset="0"/>
              </a:rPr>
              <a:t>       in the religious traditions of </a:t>
            </a:r>
          </a:p>
          <a:p>
            <a:r>
              <a:rPr lang="en-US" sz="2400" dirty="0">
                <a:solidFill>
                  <a:srgbClr val="000000"/>
                </a:solidFill>
                <a:latin typeface="Berlin Sans FB" panose="020E0602020502020306" pitchFamily="34" charset="0"/>
              </a:rPr>
              <a:t> Abraham, Sarah and Hajar </a:t>
            </a:r>
          </a:p>
          <a:p>
            <a:r>
              <a:rPr lang="en-US" b="1" i="1" dirty="0">
                <a:solidFill>
                  <a:srgbClr val="000000"/>
                </a:solidFill>
                <a:latin typeface="Arial" panose="020B0604020202020204" pitchFamily="34" charset="0"/>
              </a:rPr>
              <a:t>“Sometimes the way the story </a:t>
            </a:r>
          </a:p>
          <a:p>
            <a:r>
              <a:rPr lang="en-US" b="1" i="1" dirty="0">
                <a:solidFill>
                  <a:srgbClr val="000000"/>
                </a:solidFill>
                <a:latin typeface="Arial" panose="020B0604020202020204" pitchFamily="34" charset="0"/>
              </a:rPr>
              <a:t>goes depends on who tells it.”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		-Janice </a:t>
            </a:r>
            <a:r>
              <a:rPr lang="en-US" sz="1000" b="1" dirty="0" err="1">
                <a:solidFill>
                  <a:srgbClr val="000000"/>
                </a:solidFill>
                <a:latin typeface="Arial" panose="020B0604020202020204" pitchFamily="34" charset="0"/>
              </a:rPr>
              <a:t>DelNegro</a:t>
            </a: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dirty="0"/>
          </a:p>
        </p:txBody>
      </p:sp>
      <p:pic>
        <p:nvPicPr>
          <p:cNvPr id="7" name="Picture 1" descr="http://nccg.org/sarah_hagar_abraham.jpg">
            <a:extLst>
              <a:ext uri="{FF2B5EF4-FFF2-40B4-BE49-F238E27FC236}">
                <a16:creationId xmlns:a16="http://schemas.microsoft.com/office/drawing/2014/main" id="{2C9BEED8-4B12-458C-B231-01692753F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949" y="2588964"/>
            <a:ext cx="2824046" cy="2221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0299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and Dialogue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Contrary to much binary thinking that says only one way is right: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i="1" dirty="0"/>
              <a:t>Within</a:t>
            </a:r>
            <a:r>
              <a:rPr lang="en-US" b="1" dirty="0"/>
              <a:t> your community and </a:t>
            </a:r>
            <a:r>
              <a:rPr lang="en-US" b="1" i="1" dirty="0"/>
              <a:t>between </a:t>
            </a:r>
            <a:r>
              <a:rPr lang="en-US" b="1" dirty="0"/>
              <a:t>communities</a:t>
            </a:r>
          </a:p>
          <a:p>
            <a:r>
              <a:rPr lang="en-US" b="1" dirty="0"/>
              <a:t>With </a:t>
            </a:r>
            <a:r>
              <a:rPr lang="en-US" b="1" i="1" dirty="0"/>
              <a:t>clergy </a:t>
            </a:r>
            <a:r>
              <a:rPr lang="en-US" b="1" dirty="0"/>
              <a:t>representing (or other professionals), and </a:t>
            </a:r>
            <a:r>
              <a:rPr lang="en-US" b="1" i="1" dirty="0"/>
              <a:t>participants </a:t>
            </a:r>
            <a:r>
              <a:rPr lang="en-US" b="1" dirty="0"/>
              <a:t>speaking together</a:t>
            </a:r>
          </a:p>
          <a:p>
            <a:r>
              <a:rPr lang="en-US" b="1" dirty="0"/>
              <a:t>What </a:t>
            </a:r>
            <a:r>
              <a:rPr lang="en-US" b="1" i="1" dirty="0"/>
              <a:t>you</a:t>
            </a:r>
            <a:r>
              <a:rPr lang="en-US" b="1" dirty="0"/>
              <a:t> can teach, and what </a:t>
            </a:r>
            <a:r>
              <a:rPr lang="en-US" b="1" i="1" dirty="0"/>
              <a:t>adherents </a:t>
            </a:r>
            <a:r>
              <a:rPr lang="en-US" b="1" dirty="0"/>
              <a:t>should teach</a:t>
            </a:r>
          </a:p>
          <a:p>
            <a:r>
              <a:rPr lang="en-US" b="1" dirty="0"/>
              <a:t>One-shot deals and deep learning</a:t>
            </a:r>
          </a:p>
          <a:p>
            <a:r>
              <a:rPr lang="en-US" b="1" dirty="0"/>
              <a:t>Exposure/encounter, and building long-term relationships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5480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things you could teach</a:t>
            </a:r>
            <a:br>
              <a:rPr lang="en-US" dirty="0"/>
            </a:br>
            <a:r>
              <a:rPr lang="en-US" dirty="0"/>
              <a:t>within your community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88682"/>
            <a:ext cx="9613861" cy="4398745"/>
          </a:xfrm>
        </p:spPr>
        <p:txBody>
          <a:bodyPr>
            <a:normAutofit/>
          </a:bodyPr>
          <a:lstStyle/>
          <a:p>
            <a:r>
              <a:rPr lang="en-US" b="1" dirty="0"/>
              <a:t>Christian theologies of pluralism, e.g.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Divinity and Diversity</a:t>
            </a:r>
            <a:r>
              <a:rPr lang="en-US" dirty="0"/>
              <a:t>, Marjorie Hewitt </a:t>
            </a:r>
            <a:r>
              <a:rPr lang="en-US" dirty="0" err="1"/>
              <a:t>Suchocki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Making a Way Out of No Way: A Womanist Theology</a:t>
            </a:r>
            <a:r>
              <a:rPr lang="en-US" dirty="0"/>
              <a:t>, 		Monica Coleman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Monopoly on Salvation? A Feminist Approach to Religious		Pluralism</a:t>
            </a:r>
            <a:r>
              <a:rPr lang="en-US" dirty="0"/>
              <a:t>, Jeannine Hill-Fletcher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And socially-based religious pluralism, e.g.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Harvard Pluralism Project</a:t>
            </a:r>
          </a:p>
          <a:p>
            <a:pPr marL="0" indent="0">
              <a:buNone/>
            </a:pPr>
            <a:r>
              <a:rPr lang="en-US" i="1" dirty="0"/>
              <a:t>	Sacred Ground, </a:t>
            </a:r>
            <a:r>
              <a:rPr lang="en-US" dirty="0" err="1"/>
              <a:t>Eboo</a:t>
            </a:r>
            <a:r>
              <a:rPr lang="en-US" dirty="0"/>
              <a:t> Patel</a:t>
            </a:r>
          </a:p>
        </p:txBody>
      </p:sp>
    </p:spTree>
    <p:extLst>
      <p:ext uri="{BB962C8B-B14F-4D97-AF65-F5344CB8AC3E}">
        <p14:creationId xmlns:p14="http://schemas.microsoft.com/office/powerpoint/2010/main" val="110522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6764E3F6-59F1-44FF-9EF2-8EF0BCA30B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11">
            <a:extLst>
              <a:ext uri="{FF2B5EF4-FFF2-40B4-BE49-F238E27FC236}">
                <a16:creationId xmlns:a16="http://schemas.microsoft.com/office/drawing/2014/main" id="{8DF1CE84-BC06-4E42-A5D4-7B92E327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22" name="Rectangle 13">
            <a:extLst>
              <a:ext uri="{FF2B5EF4-FFF2-40B4-BE49-F238E27FC236}">
                <a16:creationId xmlns:a16="http://schemas.microsoft.com/office/drawing/2014/main" id="{0743C7B8-BD05-4C16-9FC9-6B5C5BA3A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E6B9B529-EAD6-442A-92A1-6A496B932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en-US" i="1"/>
              <a:t>Where does interreligious engagement happen?</a:t>
            </a:r>
          </a:p>
        </p:txBody>
      </p:sp>
      <p:pic>
        <p:nvPicPr>
          <p:cNvPr id="24" name="Picture 17">
            <a:extLst>
              <a:ext uri="{FF2B5EF4-FFF2-40B4-BE49-F238E27FC236}">
                <a16:creationId xmlns:a16="http://schemas.microsoft.com/office/drawing/2014/main" id="{C0419FA5-A1B5-487F-92D4-03983819F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17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Within your community,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48289"/>
            <a:ext cx="9613861" cy="4616068"/>
          </a:xfrm>
        </p:spPr>
        <p:txBody>
          <a:bodyPr>
            <a:normAutofit/>
          </a:bodyPr>
          <a:lstStyle/>
          <a:p>
            <a:r>
              <a:rPr lang="en-US" b="1" dirty="0"/>
              <a:t>Jesus as a Jew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The Misunderstood Jew, </a:t>
            </a:r>
            <a:r>
              <a:rPr lang="en-US" dirty="0"/>
              <a:t>A.J. Levine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Jesus of Nazareth, King of the Jews: A Jewish Life and the 	Emergence of Christianity</a:t>
            </a:r>
            <a:r>
              <a:rPr lang="en-US" dirty="0"/>
              <a:t>, Paula </a:t>
            </a:r>
            <a:r>
              <a:rPr lang="en-US" dirty="0" err="1"/>
              <a:t>Fredricksen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The Jewish Gospels</a:t>
            </a:r>
            <a:r>
              <a:rPr lang="en-US" dirty="0"/>
              <a:t>, Daniel Boyarin</a:t>
            </a:r>
          </a:p>
          <a:p>
            <a:r>
              <a:rPr lang="en-US" b="1" dirty="0"/>
              <a:t>Dismantling anti-Muslim bias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Islam and the </a:t>
            </a:r>
            <a:r>
              <a:rPr lang="en-US" i="1" dirty="0" err="1"/>
              <a:t>Blackamerican</a:t>
            </a:r>
            <a:r>
              <a:rPr lang="en-US" dirty="0"/>
              <a:t>, Sherman Jackson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Muslims in America</a:t>
            </a:r>
            <a:r>
              <a:rPr lang="en-US" dirty="0"/>
              <a:t>, Edward E. Curtis IV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>
                <a:hlinkClick r:id="rId3"/>
              </a:rPr>
              <a:t>Fear, Inc. 2.0 Report</a:t>
            </a:r>
            <a:endParaRPr lang="en-US" i="1" dirty="0"/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>
                <a:hlinkClick r:id="rId4"/>
              </a:rPr>
              <a:t>Southern Poverty Law Center Anti-Hate Project</a:t>
            </a:r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42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Within your community, part 3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050108" cy="4306298"/>
          </a:xfrm>
        </p:spPr>
        <p:txBody>
          <a:bodyPr>
            <a:normAutofit/>
          </a:bodyPr>
          <a:lstStyle/>
          <a:p>
            <a:r>
              <a:rPr lang="en-US" b="1" dirty="0"/>
              <a:t>Introduction to Islam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	-</a:t>
            </a:r>
            <a:r>
              <a:rPr lang="en-US" b="1" i="1" dirty="0"/>
              <a:t>No God But God: The Origins, Evolution and Future of Islam</a:t>
            </a:r>
            <a:r>
              <a:rPr lang="en-US" b="1" dirty="0"/>
              <a:t>,</a:t>
            </a:r>
            <a:r>
              <a:rPr lang="en-US" b="1" i="1" dirty="0"/>
              <a:t> 	</a:t>
            </a:r>
            <a:r>
              <a:rPr lang="en-US" b="1" dirty="0"/>
              <a:t>Reza Aslan</a:t>
            </a:r>
          </a:p>
          <a:p>
            <a:pPr marL="0" indent="0">
              <a:buNone/>
            </a:pPr>
            <a:r>
              <a:rPr lang="en-US" b="1" dirty="0"/>
              <a:t>	-</a:t>
            </a:r>
            <a:r>
              <a:rPr lang="en-US" b="1" i="1" dirty="0"/>
              <a:t>The Story of the Qur’an: Its History and Place in Muslim 	Life</a:t>
            </a:r>
            <a:r>
              <a:rPr lang="en-US" b="1" dirty="0"/>
              <a:t>, Ingrid Mattson</a:t>
            </a:r>
          </a:p>
          <a:p>
            <a:pPr marL="0" indent="0">
              <a:buNone/>
            </a:pPr>
            <a:r>
              <a:rPr lang="en-US" b="1" dirty="0"/>
              <a:t>	-</a:t>
            </a:r>
            <a:r>
              <a:rPr lang="en-US" b="1" i="1" dirty="0"/>
              <a:t>In the Footsteps of the Prophet: Lessons from the Life		of Muhammad</a:t>
            </a:r>
            <a:r>
              <a:rPr lang="en-US" b="1" dirty="0"/>
              <a:t>, Tariq Ramadan</a:t>
            </a:r>
          </a:p>
          <a:p>
            <a:pPr marL="0" indent="0">
              <a:buNone/>
            </a:pPr>
            <a:r>
              <a:rPr lang="en-US" b="1" i="1" dirty="0"/>
              <a:t>	-The Bible and the Qur’an: Biblical Figures in the Islamic	Tradition,</a:t>
            </a:r>
            <a:r>
              <a:rPr lang="en-US" b="1" dirty="0"/>
              <a:t> Younus Mirza and John </a:t>
            </a:r>
            <a:r>
              <a:rPr lang="en-US" b="1" dirty="0" err="1"/>
              <a:t>Kaltner</a:t>
            </a:r>
            <a:endParaRPr lang="en-US" b="1" i="1" dirty="0"/>
          </a:p>
          <a:p>
            <a:pPr marL="0" indent="0">
              <a:buNone/>
            </a:pPr>
            <a:r>
              <a:rPr lang="en-US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31496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FE6DBF9-94F5-4877-B532-D859966E9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EBA155-CB71-48F7-8A85-0B293C773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A9A3980-304B-4116-B0FB-155B054B0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24FA7CC-8015-40C6-9D92-644E30DCC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2"/>
            <a:ext cx="7767872" cy="22536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146040E-7E20-4B05-9660-47E254E1A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590078"/>
            <a:ext cx="7868173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6752110" cy="1373070"/>
          </a:xfrm>
        </p:spPr>
        <p:txBody>
          <a:bodyPr anchor="ctr">
            <a:normAutofit/>
          </a:bodyPr>
          <a:lstStyle/>
          <a:p>
            <a:r>
              <a:rPr lang="en-US" sz="4600" dirty="0"/>
              <a:t>Tools/rules for engagement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00968C-E135-43DF-AF7B-B23BD850B0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091" y="1749761"/>
            <a:ext cx="3358478" cy="335847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42870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3FECAD23-900F-4F1B-A441-6A68749F8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7943801-CAEC-4F98-9332-2A4D91284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Rectangle 13">
            <a:extLst>
              <a:ext uri="{FF2B5EF4-FFF2-40B4-BE49-F238E27FC236}">
                <a16:creationId xmlns:a16="http://schemas.microsoft.com/office/drawing/2014/main" id="{8A233090-6C39-4F59-8A0F-86F011A7E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484DCAA0-4BF1-4FB9-97BA-D6BA63041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en-US"/>
              <a:t>Cultivate common ground AND </a:t>
            </a:r>
            <a:br>
              <a:rPr lang="en-US"/>
            </a:br>
            <a:r>
              <a:rPr lang="en-US"/>
              <a:t>Dignify difference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BC2FEA5-B399-458A-8393-E06CE40DB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88" y="2130822"/>
            <a:ext cx="6883195" cy="4273247"/>
          </a:xfrm>
        </p:spPr>
        <p:txBody>
          <a:bodyPr>
            <a:noAutofit/>
          </a:bodyPr>
          <a:lstStyle/>
          <a:p>
            <a:r>
              <a:rPr lang="en-US" b="1" dirty="0"/>
              <a:t>There is a tendency to seek out the many examples of beautiful harmony among religious teachings that exist.</a:t>
            </a:r>
          </a:p>
          <a:p>
            <a:r>
              <a:rPr lang="en-US" b="1" dirty="0"/>
              <a:t>There is a tendency to seek out “lowest common denominator” when praying or learning together.</a:t>
            </a:r>
          </a:p>
          <a:p>
            <a:r>
              <a:rPr lang="en-US" b="1" dirty="0"/>
              <a:t>There is a tendency to avoid difficult issues.</a:t>
            </a:r>
          </a:p>
          <a:p>
            <a:r>
              <a:rPr lang="en-US" b="1" dirty="0"/>
              <a:t>People come will all manner of identities: race, gender, sexuality, class….</a:t>
            </a:r>
          </a:p>
          <a:p>
            <a:r>
              <a:rPr lang="en-US" b="1" dirty="0"/>
              <a:t>Seek out ways to recognize and celebrate particularity and difference as well.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8449B8-CB1A-4B30-AFE4-A46FEE6713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500" y="1401597"/>
            <a:ext cx="4650324" cy="3619146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D766B1-A07E-4B3E-A522-914C37DE7217}"/>
              </a:ext>
            </a:extLst>
          </p:cNvPr>
          <p:cNvSpPr txBox="1"/>
          <p:nvPr/>
        </p:nvSpPr>
        <p:spPr>
          <a:xfrm>
            <a:off x="8141465" y="5221995"/>
            <a:ext cx="3679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Once there is relationship and trust, tackle the tough stuff too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1898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FECAD23-900F-4F1B-A441-6A68749F8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7943801-CAEC-4F98-9332-2A4D91284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A233090-6C39-4F59-8A0F-86F011A7E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4DCAA0-4BF1-4FB9-97BA-D6BA63041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en-US" dirty="0"/>
              <a:t>Learning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BC2FEA5-B399-458A-8393-E06CE40DB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526" y="2685815"/>
            <a:ext cx="6423211" cy="2796987"/>
          </a:xfrm>
        </p:spPr>
        <p:txBody>
          <a:bodyPr>
            <a:normAutofit/>
          </a:bodyPr>
          <a:lstStyle/>
          <a:p>
            <a:r>
              <a:rPr lang="en-US" b="1" dirty="0"/>
              <a:t>Disinterest is not a sign of respect.</a:t>
            </a:r>
          </a:p>
          <a:p>
            <a:r>
              <a:rPr lang="en-US" b="1" dirty="0"/>
              <a:t>Learn enough to engage with sensitivity, and to have intelligent questions.</a:t>
            </a:r>
          </a:p>
          <a:p>
            <a:r>
              <a:rPr lang="en-US" b="1" dirty="0"/>
              <a:t>Admit what you don’t know, and make room for yourself and others to grow.</a:t>
            </a:r>
          </a:p>
        </p:txBody>
      </p:sp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95F8824B-922A-447F-9825-9EAC9C0C4F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091" y="910141"/>
            <a:ext cx="3358478" cy="503771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11340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 matter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29741"/>
          </a:xfrm>
        </p:spPr>
        <p:txBody>
          <a:bodyPr>
            <a:normAutofit/>
          </a:bodyPr>
          <a:lstStyle/>
          <a:p>
            <a:r>
              <a:rPr lang="en-US" b="1" dirty="0"/>
              <a:t>Personal narratives are very important in building relationships and effective in fashioning understanding—even if/when the religious “information” is imperfect.</a:t>
            </a:r>
          </a:p>
          <a:p>
            <a:r>
              <a:rPr lang="en-US" b="1" dirty="0"/>
              <a:t>Be proactive. Build relationships now, so they are there when it matters.  Make time to nurture them.</a:t>
            </a:r>
          </a:p>
          <a:p>
            <a:r>
              <a:rPr lang="en-US" b="1" dirty="0"/>
              <a:t>We still can/should react when crisis or conflict unfolds, but then build on that momentum.</a:t>
            </a:r>
          </a:p>
          <a:p>
            <a:pPr lvl="1"/>
            <a:r>
              <a:rPr lang="en-US" b="1" i="1" dirty="0"/>
              <a:t>Read the Qur’an Day, Gainesville FL</a:t>
            </a:r>
          </a:p>
          <a:p>
            <a:pPr lvl="1"/>
            <a:r>
              <a:rPr lang="en-US" b="1" i="1" dirty="0"/>
              <a:t>Billings MT 1993 “Christmas Menorahs”</a:t>
            </a:r>
          </a:p>
          <a:p>
            <a:pPr lvl="1"/>
            <a:r>
              <a:rPr lang="en-US" b="1" i="1" dirty="0"/>
              <a:t>Ramadan fundraiser to rebuild black churches</a:t>
            </a:r>
          </a:p>
          <a:p>
            <a:pPr marL="457200" lvl="1" indent="0">
              <a:buNone/>
            </a:pPr>
            <a:endParaRPr lang="en-US" b="1" i="1" dirty="0">
              <a:hlinkClick r:id="rId3"/>
            </a:endParaRPr>
          </a:p>
        </p:txBody>
      </p:sp>
      <p:pic>
        <p:nvPicPr>
          <p:cNvPr id="1026" name="Picture 2" descr="http://www.religioustolerance.org/menorahs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403" y="4860886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914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 of the single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 individual can represent the entire religious tradition.</a:t>
            </a:r>
          </a:p>
          <a:p>
            <a:r>
              <a:rPr lang="en-US" b="1" i="1" dirty="0"/>
              <a:t>Intra-faith</a:t>
            </a:r>
            <a:r>
              <a:rPr lang="en-US" b="1" dirty="0"/>
              <a:t> engagement is also essential.</a:t>
            </a:r>
            <a:endParaRPr lang="en-US" b="1" i="1" dirty="0"/>
          </a:p>
          <a:p>
            <a:r>
              <a:rPr lang="en-US" b="1" dirty="0"/>
              <a:t>People should be encouraged to speak in “I” statements.</a:t>
            </a:r>
          </a:p>
          <a:p>
            <a:r>
              <a:rPr lang="en-US" b="1" dirty="0"/>
              <a:t>This does not mean that no one can teach “about,” but religious traditions are diverse and multivocal. “-Isms,” at best, describe a portion of the community, and sometimes do not reflect actual belief and praxis.</a:t>
            </a:r>
          </a:p>
          <a:p>
            <a:r>
              <a:rPr lang="en-US" b="1" dirty="0"/>
              <a:t>Media frequently feeds us a “single story” of minority  traditions in the U.S.</a:t>
            </a:r>
          </a:p>
        </p:txBody>
      </p:sp>
      <p:pic>
        <p:nvPicPr>
          <p:cNvPr id="5" name="Picture 4" descr="A person smiling for the camera&#10;&#10;Description generated with very high confidence">
            <a:extLst>
              <a:ext uri="{FF2B5EF4-FFF2-40B4-BE49-F238E27FC236}">
                <a16:creationId xmlns:a16="http://schemas.microsoft.com/office/drawing/2014/main" id="{B83635BD-105D-42B4-951B-71DA2E6D33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4962" y="4961720"/>
            <a:ext cx="3074440" cy="17293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9A9C89-89F3-4CDA-BAE6-48C8342D9C34}"/>
              </a:ext>
            </a:extLst>
          </p:cNvPr>
          <p:cNvSpPr txBox="1"/>
          <p:nvPr/>
        </p:nvSpPr>
        <p:spPr>
          <a:xfrm>
            <a:off x="5916058" y="6254230"/>
            <a:ext cx="3866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Chimamanda Ngozi Adichie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041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en-US"/>
              <a:t>Engagement among 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477" y="2248737"/>
            <a:ext cx="9613861" cy="376621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/>
              <a:t>YOU NEED PARTNERS! That means people and organizations who are in on the planning, and with whom you commit to ongoing relationship.</a:t>
            </a:r>
          </a:p>
          <a:p>
            <a:pPr>
              <a:spcAft>
                <a:spcPts val="600"/>
              </a:spcAft>
            </a:pPr>
            <a:r>
              <a:rPr lang="en-US" b="1" dirty="0"/>
              <a:t>POWER can be out of balance due to many factors: 	       size of community, financial situation of organization, knowledge, experience, etc.—as well as the basic 	   context of Christian privilege. </a:t>
            </a:r>
          </a:p>
          <a:p>
            <a:pPr>
              <a:spcAft>
                <a:spcPts val="600"/>
              </a:spcAft>
            </a:pPr>
            <a:r>
              <a:rPr lang="en-US" b="1" dirty="0"/>
              <a:t>CONTEXT will shape power dynamics of the moment 	     (host, issue, need to learn about minority tradition).</a:t>
            </a:r>
          </a:p>
        </p:txBody>
      </p:sp>
      <p:pic>
        <p:nvPicPr>
          <p:cNvPr id="5" name="Picture 4" descr="A picture containing text, book&#10;&#10;Description generated with very high confidence">
            <a:extLst>
              <a:ext uri="{FF2B5EF4-FFF2-40B4-BE49-F238E27FC236}">
                <a16:creationId xmlns:a16="http://schemas.microsoft.com/office/drawing/2014/main" id="{5DB43B51-F53C-4378-A4F1-33552B040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126" y="3036167"/>
            <a:ext cx="3945874" cy="294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80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accountable to one another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182310" cy="4000132"/>
          </a:xfrm>
        </p:spPr>
        <p:txBody>
          <a:bodyPr>
            <a:normAutofit/>
          </a:bodyPr>
          <a:lstStyle/>
          <a:p>
            <a:r>
              <a:rPr lang="en-US" b="1" dirty="0"/>
              <a:t>Only the members of a particular faith tradition can know what it is to be a member of that community.</a:t>
            </a:r>
          </a:p>
          <a:p>
            <a:r>
              <a:rPr lang="en-US" b="1" dirty="0"/>
              <a:t>Be cautious (and consult) when drawing parallels to other traditions; avoid misrepresentation and stripping of uniqueness.</a:t>
            </a:r>
          </a:p>
          <a:p>
            <a:r>
              <a:rPr lang="en-US" b="1" dirty="0"/>
              <a:t>What you say about your own tradition implicates others.</a:t>
            </a:r>
          </a:p>
          <a:p>
            <a:r>
              <a:rPr lang="en-US" b="1" dirty="0"/>
              <a:t>Practice “holy envy,” a profound appreciation of other religious traditions and their unique beauty—without appropriation.</a:t>
            </a:r>
          </a:p>
          <a:p>
            <a:r>
              <a:rPr lang="en-US" b="1" dirty="0" err="1"/>
              <a:t>Enagement</a:t>
            </a:r>
            <a:r>
              <a:rPr lang="en-US" b="1" dirty="0"/>
              <a:t> often deepens our own religious commitments, but the point of meeting can never be “all about me.” We can’t erase the significance of the individuals and traditions we encounter.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62862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more broadly about religion…	    and include the “non-religious”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160277" cy="4229180"/>
          </a:xfrm>
        </p:spPr>
        <p:txBody>
          <a:bodyPr>
            <a:normAutofit/>
          </a:bodyPr>
          <a:lstStyle/>
          <a:p>
            <a:r>
              <a:rPr lang="en-US" dirty="0"/>
              <a:t>Programs can select dialogic or </a:t>
            </a:r>
            <a:r>
              <a:rPr lang="en-US" dirty="0" err="1"/>
              <a:t>trialogic</a:t>
            </a:r>
            <a:r>
              <a:rPr lang="en-US" dirty="0"/>
              <a:t> focus; they do not always need to be all-inclusive.</a:t>
            </a:r>
          </a:p>
          <a:p>
            <a:r>
              <a:rPr lang="en-US" dirty="0"/>
              <a:t>When you are being inclusive, remember that not all traditions are monotheistic, or even theistic—and not everyone fits into a tidy box. </a:t>
            </a:r>
          </a:p>
          <a:p>
            <a:r>
              <a:rPr lang="en-US" dirty="0"/>
              <a:t> “Common language” may require more consultation, consideration and learning. (Often times, enabling multiple particular expressions works better.)</a:t>
            </a:r>
          </a:p>
          <a:p>
            <a:r>
              <a:rPr lang="en-US" dirty="0"/>
              <a:t>Include the non-religious in your outreach and brainstorming – and NOT with the agenda to draw them into the church.</a:t>
            </a:r>
          </a:p>
          <a:p>
            <a:pPr lvl="1"/>
            <a:r>
              <a:rPr lang="en-US" dirty="0">
                <a:hlinkClick r:id="rId2"/>
              </a:rPr>
              <a:t>Chris Steadman, author of </a:t>
            </a:r>
            <a:r>
              <a:rPr lang="en-US" dirty="0" err="1">
                <a:hlinkClick r:id="rId2"/>
              </a:rPr>
              <a:t>Faitheist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3082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6764E3F6-59F1-44FF-9EF2-8EF0BCA30B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11">
            <a:extLst>
              <a:ext uri="{FF2B5EF4-FFF2-40B4-BE49-F238E27FC236}">
                <a16:creationId xmlns:a16="http://schemas.microsoft.com/office/drawing/2014/main" id="{8DF1CE84-BC06-4E42-A5D4-7B92E327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22" name="Rectangle 13">
            <a:extLst>
              <a:ext uri="{FF2B5EF4-FFF2-40B4-BE49-F238E27FC236}">
                <a16:creationId xmlns:a16="http://schemas.microsoft.com/office/drawing/2014/main" id="{0743C7B8-BD05-4C16-9FC9-6B5C5BA3A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E6B9B529-EAD6-442A-92A1-6A496B932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en-US" i="1"/>
              <a:t>Where does interreligious engagement happen?</a:t>
            </a:r>
          </a:p>
        </p:txBody>
      </p:sp>
      <p:pic>
        <p:nvPicPr>
          <p:cNvPr id="24" name="Picture 17">
            <a:extLst>
              <a:ext uri="{FF2B5EF4-FFF2-40B4-BE49-F238E27FC236}">
                <a16:creationId xmlns:a16="http://schemas.microsoft.com/office/drawing/2014/main" id="{C0419FA5-A1B5-487F-92D4-03983819F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6423211" cy="4284264"/>
          </a:xfrm>
        </p:spPr>
        <p:txBody>
          <a:bodyPr>
            <a:normAutofit/>
          </a:bodyPr>
          <a:lstStyle/>
          <a:p>
            <a:r>
              <a:rPr lang="en-US" sz="2600" b="1" dirty="0"/>
              <a:t>At places of work</a:t>
            </a:r>
          </a:p>
          <a:p>
            <a:r>
              <a:rPr lang="en-US" sz="2600" b="1" dirty="0"/>
              <a:t>Through the media</a:t>
            </a:r>
          </a:p>
          <a:p>
            <a:r>
              <a:rPr lang="en-US" sz="2600" b="1" dirty="0"/>
              <a:t>Via internet</a:t>
            </a:r>
          </a:p>
          <a:p>
            <a:r>
              <a:rPr lang="en-US" sz="2600" b="1" dirty="0"/>
              <a:t>Within families</a:t>
            </a:r>
          </a:p>
          <a:p>
            <a:r>
              <a:rPr lang="en-US" sz="2600" b="1" dirty="0"/>
              <a:t>On campuses</a:t>
            </a:r>
          </a:p>
          <a:p>
            <a:r>
              <a:rPr lang="en-US" sz="2600" b="1" dirty="0"/>
              <a:t>Within congregations</a:t>
            </a:r>
          </a:p>
          <a:p>
            <a:r>
              <a:rPr lang="en-US" sz="2600" b="1" dirty="0"/>
              <a:t>Between congregations, community organizations, etc.</a:t>
            </a:r>
          </a:p>
          <a:p>
            <a:r>
              <a:rPr lang="en-US" sz="2600" b="1" dirty="0"/>
              <a:t>AND…?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25D414-4286-4A06-B4B9-4215FD1D57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153" y="2434412"/>
            <a:ext cx="4866285" cy="3053594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26511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Honesty (duh)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17090"/>
          </a:xfrm>
        </p:spPr>
        <p:txBody>
          <a:bodyPr>
            <a:normAutofit/>
          </a:bodyPr>
          <a:lstStyle/>
          <a:p>
            <a:r>
              <a:rPr lang="en-US" b="1" dirty="0"/>
              <a:t>Honesty builds trust.</a:t>
            </a:r>
          </a:p>
          <a:p>
            <a:r>
              <a:rPr lang="en-US" b="1" dirty="0"/>
              <a:t>Resist the tendency to view your own tradition in its ideal form, and them compare that to what you “see” of the actual practice of another tradition.</a:t>
            </a:r>
          </a:p>
          <a:p>
            <a:r>
              <a:rPr lang="en-US" b="1" dirty="0"/>
              <a:t>Not all people have the same social or theological capacity for self-critique.</a:t>
            </a:r>
          </a:p>
          <a:p>
            <a:r>
              <a:rPr lang="en-US" b="1" dirty="0"/>
              <a:t>Acknowledge mistakes… and injuries.</a:t>
            </a:r>
          </a:p>
          <a:p>
            <a:r>
              <a:rPr lang="en-US" b="1" dirty="0"/>
              <a:t>Let reproof take the form of struggle (call in vs. call out).</a:t>
            </a:r>
          </a:p>
          <a:p>
            <a:r>
              <a:rPr lang="en-US" b="1" dirty="0"/>
              <a:t>Let struggle be received with empathy.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88752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4C28B3-E902-49D1-98A0-582D277A0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3A6C14C-E755-4A02-821B-6EA2D4C9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478287C-E119-4E9C-95B0-518478BD9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4A294F-6D36-425B-8632-27FD6A284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4979F40-3A44-4CCB-9EB7-F8318BCE5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5291D39-6B03-4BB5-BFC6-CBF11E90B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AFD071FA-0514-4371-9568-86216A1F4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11DDA4-E7B5-4325-A844-B7F59B084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CEB659-96B7-4A3E-ADAA-D201C291C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hlinkClick r:id="rId5"/>
              </a:rPr>
              <a:t>Better Together Day</a:t>
            </a:r>
            <a:br>
              <a:rPr lang="en-US" sz="2400" dirty="0"/>
            </a:br>
            <a:r>
              <a:rPr lang="en-US" sz="2400" dirty="0">
                <a:hlinkClick r:id="rId6"/>
              </a:rPr>
              <a:t>Project Spirit</a:t>
            </a:r>
            <a:r>
              <a:rPr lang="en-US" sz="2400" dirty="0"/>
              <a:t> </a:t>
            </a:r>
            <a:r>
              <a:rPr lang="en-US" sz="2400"/>
              <a:t>(start 4:13)</a:t>
            </a:r>
            <a:endParaRPr lang="en-US" sz="2400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0D58E222-6309-4F79-AC20-9D3C69CD9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3CD3C-64A1-40E2-9C8F-508C89F1E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1" y="2336873"/>
            <a:ext cx="3656289" cy="3599316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14E708-19FD-40D6-B637-E966F51D43F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995" y="640080"/>
            <a:ext cx="5117668" cy="557784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7" name="Picture 6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098443CC-CF25-45F1-9B4D-1466643A22F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10" y="2291404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7129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7" descr="A close up of text on a black surface&#10;&#10;Description generated with high confidence">
            <a:extLst>
              <a:ext uri="{FF2B5EF4-FFF2-40B4-BE49-F238E27FC236}">
                <a16:creationId xmlns:a16="http://schemas.microsoft.com/office/drawing/2014/main" id="{932C8E6A-E26D-4428-972C-066BC85571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48" y="1159611"/>
            <a:ext cx="4921699" cy="4921699"/>
          </a:xfrm>
          <a:prstGeom prst="rect">
            <a:avLst/>
          </a:prstGeom>
        </p:spPr>
      </p:pic>
      <p:pic>
        <p:nvPicPr>
          <p:cNvPr id="3" name="Content Placeholder 9" descr="A close up of text on a black background&#10;&#10;Description generated with high confidence">
            <a:extLst>
              <a:ext uri="{FF2B5EF4-FFF2-40B4-BE49-F238E27FC236}">
                <a16:creationId xmlns:a16="http://schemas.microsoft.com/office/drawing/2014/main" id="{DC20CF16-EC48-40F6-BBD6-A570958194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48"/>
          <a:stretch/>
        </p:blipFill>
        <p:spPr>
          <a:xfrm>
            <a:off x="6703155" y="365264"/>
            <a:ext cx="3943403" cy="635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76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B9C2B48-3899-4B1D-B526-C35DFD16B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A89A43D-53DA-411B-94AD-DEEF9B654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D844A84-2EA4-4FF5-83FD-E14C9E8D7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A23D1B2-B408-4913-9A1D-051C9DB38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189E329-C38B-4230-A181-B6B8BB9E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77D54DE-D35C-41CF-B0BE-209030A71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1BE412D-E43A-40F7-9D40-9A608E43C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F1DCE60-EE3E-40AD-A094-D46BBD7D9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FD92A14-1D99-4216-ACAD-12048C4DF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85AB53B8-E9E6-4D13-AEB2-716CF5D06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AF4A2F-4015-4DDD-93F1-933A5E235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/>
              <a:t>Starting with you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31609-B06E-42A2-BC48-D857C65B1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3" y="5101297"/>
            <a:ext cx="3739277" cy="140967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b="1" dirty="0"/>
              <a:t>What has been your experience with interreligious engagement?</a:t>
            </a:r>
          </a:p>
        </p:txBody>
      </p:sp>
      <p:pic>
        <p:nvPicPr>
          <p:cNvPr id="5" name="Picture 4" descr="A group of people posing for a photo&#10;&#10;Description generated with very high confidence">
            <a:extLst>
              <a:ext uri="{FF2B5EF4-FFF2-40B4-BE49-F238E27FC236}">
                <a16:creationId xmlns:a16="http://schemas.microsoft.com/office/drawing/2014/main" id="{BDBD59EF-2651-45E2-B8CB-9C6597C1CB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606" y="1300273"/>
            <a:ext cx="6260963" cy="4257454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72668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value of </a:t>
            </a:r>
            <a:br>
              <a:rPr lang="en-US" dirty="0"/>
            </a:br>
            <a:r>
              <a:rPr lang="en-US" dirty="0"/>
              <a:t>Interreligious Engagement?</a:t>
            </a:r>
          </a:p>
        </p:txBody>
      </p:sp>
    </p:spTree>
    <p:extLst>
      <p:ext uri="{BB962C8B-B14F-4D97-AF65-F5344CB8AC3E}">
        <p14:creationId xmlns:p14="http://schemas.microsoft.com/office/powerpoint/2010/main" val="3382423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764E3F6-59F1-44FF-9EF2-8EF0BCA30B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DF1CE84-BC06-4E42-A5D4-7B92E327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743C7B8-BD05-4C16-9FC9-6B5C5BA3A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B9B529-EAD6-442A-92A1-6A496B932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en-US" dirty="0"/>
              <a:t>What is the value of </a:t>
            </a:r>
            <a:br>
              <a:rPr lang="en-US" dirty="0"/>
            </a:br>
            <a:r>
              <a:rPr lang="en-US" dirty="0"/>
              <a:t>Interreligious Engagement?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0419FA5-A1B5-487F-92D4-03983819F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13" y="2336873"/>
            <a:ext cx="6790320" cy="425941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b="1" dirty="0"/>
              <a:t>Fight bigotry and create understanding across religious difference.</a:t>
            </a:r>
          </a:p>
          <a:p>
            <a:pPr>
              <a:spcAft>
                <a:spcPts val="600"/>
              </a:spcAft>
            </a:pPr>
            <a:r>
              <a:rPr lang="en-US" b="1" dirty="0"/>
              <a:t>Gather partners in the work of social transformation.</a:t>
            </a:r>
          </a:p>
          <a:p>
            <a:pPr>
              <a:spcAft>
                <a:spcPts val="600"/>
              </a:spcAft>
            </a:pPr>
            <a:r>
              <a:rPr lang="en-US" b="1" dirty="0"/>
              <a:t>Establish relationships that can defuse religious tensions and protect besieged communities.</a:t>
            </a:r>
          </a:p>
          <a:p>
            <a:pPr>
              <a:spcAft>
                <a:spcPts val="600"/>
              </a:spcAft>
            </a:pPr>
            <a:r>
              <a:rPr lang="en-US" b="1" dirty="0"/>
              <a:t>Increase religious literacy, including an appreciation for how others see/hear us.</a:t>
            </a:r>
          </a:p>
          <a:p>
            <a:pPr>
              <a:spcAft>
                <a:spcPts val="600"/>
              </a:spcAft>
            </a:pPr>
            <a:r>
              <a:rPr lang="en-US" b="1" dirty="0"/>
              <a:t>Deepen our self-understanding and spiritual commitments.</a:t>
            </a:r>
          </a:p>
          <a:p>
            <a:pPr>
              <a:spcAft>
                <a:spcPts val="600"/>
              </a:spcAft>
            </a:pPr>
            <a:r>
              <a:rPr lang="en-US" b="1" dirty="0"/>
              <a:t>AND…?</a:t>
            </a:r>
            <a:endParaRPr lang="en-US" sz="1700" dirty="0"/>
          </a:p>
        </p:txBody>
      </p:sp>
      <p:pic>
        <p:nvPicPr>
          <p:cNvPr id="5" name="Picture 4" descr="A picture containing person, indoor, sitting, man&#10;&#10;Description generated with very high confidence">
            <a:extLst>
              <a:ext uri="{FF2B5EF4-FFF2-40B4-BE49-F238E27FC236}">
                <a16:creationId xmlns:a16="http://schemas.microsoft.com/office/drawing/2014/main" id="{A23B2A67-B838-4D1A-9504-E3F28A07AA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032" y="2093079"/>
            <a:ext cx="4002756" cy="2671839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562DAEA-66AA-4DE2-B0C2-5CB73DC21CA4}"/>
              </a:ext>
            </a:extLst>
          </p:cNvPr>
          <p:cNvSpPr/>
          <p:nvPr/>
        </p:nvSpPr>
        <p:spPr>
          <a:xfrm>
            <a:off x="7967050" y="5026629"/>
            <a:ext cx="40027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Ink Free" panose="03080402000500000000" pitchFamily="66" charset="0"/>
              </a:rPr>
              <a:t>Psalm 133:1-Behold, how good and how pleasant it is for us to dwell together in unity!</a:t>
            </a:r>
            <a:endParaRPr lang="en-US" sz="2400" dirty="0">
              <a:solidFill>
                <a:schemeClr val="bg1"/>
              </a:solidFill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1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A00FF9E7-8E46-4DC0-93DA-60BE0E460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3" name="Rectangle 12">
              <a:extLst>
                <a:ext uri="{FF2B5EF4-FFF2-40B4-BE49-F238E27FC236}">
                  <a16:creationId xmlns:a16="http://schemas.microsoft.com/office/drawing/2014/main" id="{956701A1-F27E-4182-9578-B57ACF9D3C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BC19C67-025A-4A22-BDB0-4CE8FD806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CD913264-54ED-4FC1-AD22-DAD435060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E6B0E65-BA50-47AD-B2B4-9FEB58F4B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2847FD-5898-46BF-BFA6-77A5C36CA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632247" cy="1080938"/>
          </a:xfrm>
        </p:spPr>
        <p:txBody>
          <a:bodyPr>
            <a:normAutofit/>
          </a:bodyPr>
          <a:lstStyle/>
          <a:p>
            <a:r>
              <a:rPr lang="en-US" dirty="0"/>
              <a:t>What are the barriers to building bridges?</a:t>
            </a:r>
          </a:p>
        </p:txBody>
      </p:sp>
    </p:spTree>
    <p:extLst>
      <p:ext uri="{BB962C8B-B14F-4D97-AF65-F5344CB8AC3E}">
        <p14:creationId xmlns:p14="http://schemas.microsoft.com/office/powerpoint/2010/main" val="151127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A00FF9E7-8E46-4DC0-93DA-60BE0E460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3" name="Rectangle 12">
              <a:extLst>
                <a:ext uri="{FF2B5EF4-FFF2-40B4-BE49-F238E27FC236}">
                  <a16:creationId xmlns:a16="http://schemas.microsoft.com/office/drawing/2014/main" id="{956701A1-F27E-4182-9578-B57ACF9D3C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BC19C67-025A-4A22-BDB0-4CE8FD806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CD913264-54ED-4FC1-AD22-DAD435060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E6B0E65-BA50-47AD-B2B4-9FEB58F4B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7C90E-E365-48C2-B29E-286ADAD00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09341"/>
            <a:ext cx="6161153" cy="4378745"/>
          </a:xfrm>
        </p:spPr>
        <p:txBody>
          <a:bodyPr>
            <a:normAutofit/>
          </a:bodyPr>
          <a:lstStyle/>
          <a:p>
            <a:r>
              <a:rPr lang="en-US" sz="2800" b="1" dirty="0"/>
              <a:t>Fear</a:t>
            </a:r>
          </a:p>
          <a:p>
            <a:r>
              <a:rPr lang="en-US" sz="2800" b="1" dirty="0"/>
              <a:t>Ignorance</a:t>
            </a:r>
          </a:p>
          <a:p>
            <a:r>
              <a:rPr lang="en-US" sz="2800" b="1" dirty="0"/>
              <a:t>Competing priorities</a:t>
            </a:r>
          </a:p>
          <a:p>
            <a:r>
              <a:rPr lang="en-US" sz="2800" b="1" dirty="0"/>
              <a:t>Lack of religious diversity in your community</a:t>
            </a:r>
          </a:p>
          <a:p>
            <a:r>
              <a:rPr lang="en-US" sz="2800" b="1" dirty="0"/>
              <a:t>Lack of support in your own community</a:t>
            </a:r>
          </a:p>
          <a:p>
            <a:r>
              <a:rPr lang="en-US" sz="2800" b="1" dirty="0"/>
              <a:t>Not having tools or ideas</a:t>
            </a:r>
          </a:p>
          <a:p>
            <a:r>
              <a:rPr lang="en-US" sz="2800" b="1" dirty="0"/>
              <a:t>AND…?</a:t>
            </a:r>
          </a:p>
        </p:txBody>
      </p:sp>
      <p:pic>
        <p:nvPicPr>
          <p:cNvPr id="5" name="Picture 4" descr="A person holding a sign&#10;&#10;Description generated with very high confidence">
            <a:extLst>
              <a:ext uri="{FF2B5EF4-FFF2-40B4-BE49-F238E27FC236}">
                <a16:creationId xmlns:a16="http://schemas.microsoft.com/office/drawing/2014/main" id="{1EC88B91-A4B0-4321-B2A5-4C3A0C03EDE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5" r="4" b="21342"/>
          <a:stretch/>
        </p:blipFill>
        <p:spPr>
          <a:xfrm>
            <a:off x="7281914" y="663412"/>
            <a:ext cx="4422278" cy="265730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7" name="Picture 6" descr="A group of people riding skis across snow covered ground&#10;&#10;Description generated with high confidence">
            <a:extLst>
              <a:ext uri="{FF2B5EF4-FFF2-40B4-BE49-F238E27FC236}">
                <a16:creationId xmlns:a16="http://schemas.microsoft.com/office/drawing/2014/main" id="{F8F6EE0C-BA4D-4D84-BB94-D0B72C306B1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6" r="4" b="1949"/>
          <a:stretch/>
        </p:blipFill>
        <p:spPr>
          <a:xfrm>
            <a:off x="7281914" y="3805347"/>
            <a:ext cx="4422277" cy="257058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2847FD-5898-46BF-BFA6-77A5C36CA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632247" cy="1080938"/>
          </a:xfrm>
        </p:spPr>
        <p:txBody>
          <a:bodyPr>
            <a:normAutofit/>
          </a:bodyPr>
          <a:lstStyle/>
          <a:p>
            <a:r>
              <a:rPr lang="en-US" dirty="0"/>
              <a:t>What are the barriers to building bridges?</a:t>
            </a:r>
          </a:p>
        </p:txBody>
      </p:sp>
    </p:spTree>
    <p:extLst>
      <p:ext uri="{BB962C8B-B14F-4D97-AF65-F5344CB8AC3E}">
        <p14:creationId xmlns:p14="http://schemas.microsoft.com/office/powerpoint/2010/main" val="2409675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EA0224-1908-40E4-81B3-38517244F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8A72D9-D253-47F6-BF42-60BAD5DFF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7298056-CE3D-4C09-B307-9B50B8658D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816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B60CD1E-AC16-4E0E-8D06-EBC4D5A92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2"/>
            <a:ext cx="7767872" cy="22536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47BAB37-96A7-484F-9D9A-866D60592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590078"/>
            <a:ext cx="7868173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6752110" cy="1373070"/>
          </a:xfrm>
        </p:spPr>
        <p:txBody>
          <a:bodyPr>
            <a:normAutofit/>
          </a:bodyPr>
          <a:lstStyle/>
          <a:p>
            <a:r>
              <a:rPr lang="en-US" sz="5000"/>
              <a:t>Modes of engagement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2CE591-418D-4F2E-BC47-E0299F0C97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091" y="1749761"/>
            <a:ext cx="3358478" cy="335847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7678925"/>
      </p:ext>
    </p:extLst>
  </p:cSld>
  <p:clrMapOvr>
    <a:masterClrMapping/>
  </p:clrMapOvr>
</p:sld>
</file>

<file path=ppt/theme/theme1.xml><?xml version="1.0" encoding="utf-8"?>
<a:theme xmlns:a="http://schemas.openxmlformats.org/drawingml/2006/main" name="1_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3.xml><?xml version="1.0" encoding="utf-8"?>
<a:theme xmlns:a="http://schemas.openxmlformats.org/drawingml/2006/main" name="3_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1331</Words>
  <Application>Microsoft Office PowerPoint</Application>
  <PresentationFormat>Widescreen</PresentationFormat>
  <Paragraphs>216</Paragraphs>
  <Slides>32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Berlin Sans FB</vt:lpstr>
      <vt:lpstr>Calibri</vt:lpstr>
      <vt:lpstr>Ink Free</vt:lpstr>
      <vt:lpstr>Trebuchet MS</vt:lpstr>
      <vt:lpstr>1_Berlin</vt:lpstr>
      <vt:lpstr>Berlin</vt:lpstr>
      <vt:lpstr>3_Berlin</vt:lpstr>
      <vt:lpstr>Building Bridges Across Faith Communities</vt:lpstr>
      <vt:lpstr>Where does interreligious engagement happen?</vt:lpstr>
      <vt:lpstr>Where does interreligious engagement happen?</vt:lpstr>
      <vt:lpstr>Starting with you </vt:lpstr>
      <vt:lpstr>What is the value of  Interreligious Engagement?</vt:lpstr>
      <vt:lpstr>What is the value of  Interreligious Engagement?</vt:lpstr>
      <vt:lpstr>What are the barriers to building bridges?</vt:lpstr>
      <vt:lpstr>What are the barriers to building bridges?</vt:lpstr>
      <vt:lpstr>Modes of engagement</vt:lpstr>
      <vt:lpstr>Social Justice – Service Learning</vt:lpstr>
      <vt:lpstr>Social Justice – Service Learning</vt:lpstr>
      <vt:lpstr>Social Justice – Service Learning</vt:lpstr>
      <vt:lpstr>Social Justice – Service Learning</vt:lpstr>
      <vt:lpstr>Social Justice – Service Learning</vt:lpstr>
      <vt:lpstr>Prayer and Ritual</vt:lpstr>
      <vt:lpstr>Engagement through the Arts</vt:lpstr>
      <vt:lpstr>Education and Dialogue</vt:lpstr>
      <vt:lpstr>Education and Dialogue</vt:lpstr>
      <vt:lpstr>Some things you could teach within your community</vt:lpstr>
      <vt:lpstr>Within your community, part 2</vt:lpstr>
      <vt:lpstr>Within your community, part 3 </vt:lpstr>
      <vt:lpstr>Tools/rules for engagement</vt:lpstr>
      <vt:lpstr>Cultivate common ground AND  Dignify difference</vt:lpstr>
      <vt:lpstr>Learning</vt:lpstr>
      <vt:lpstr>Relationships matter</vt:lpstr>
      <vt:lpstr>Danger of the single story</vt:lpstr>
      <vt:lpstr>Engagement among equals</vt:lpstr>
      <vt:lpstr>Be accountable to one another </vt:lpstr>
      <vt:lpstr>Think more broadly about religion…     and include the “non-religious”</vt:lpstr>
      <vt:lpstr>Honesty (duh)</vt:lpstr>
      <vt:lpstr>Better Together Day Project Spirit (start 4:13)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Bridges Across Faith Communities</dc:title>
  <dc:creator>Rachel Mikva</dc:creator>
  <cp:lastModifiedBy>Rachel Mikva</cp:lastModifiedBy>
  <cp:revision>1</cp:revision>
  <dcterms:created xsi:type="dcterms:W3CDTF">2018-07-16T17:14:53Z</dcterms:created>
  <dcterms:modified xsi:type="dcterms:W3CDTF">2018-07-17T04:03:32Z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924118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S8.2.1</vt:lpwstr>
  </property>
</Properties>
</file>