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B2E9-3620-0643-8ABF-F23423366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32EAC-9427-8C47-87D7-13CE61392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11215-030D-9948-AB8C-A1614D0E6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8E64-FC7A-AD40-B6AF-4FDB73042AAA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D8076-8BDF-7249-8E82-DFF9D6BF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D4DD1-579C-E749-8B27-98EC8049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DAC-D832-834C-8D5D-4A715F65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6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A84C4-B385-D84C-8CF2-1973705F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7E521D-1C09-D442-AF85-4517B8338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94BE6-9B0C-474D-9324-A6490A6E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8E64-FC7A-AD40-B6AF-4FDB73042AAA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1EE7-EED0-E34C-92EF-59A6C3F0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23E77-E7B4-B543-8129-C8321EA8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DAC-D832-834C-8D5D-4A715F65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7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88CD2-A71F-134E-AEB7-B3B673FDB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00A4C-5B8A-BA4F-8B0D-191BF0888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21E25-E11A-ED44-9824-C48F3434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8E64-FC7A-AD40-B6AF-4FDB73042AAA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72C9A-61B7-A849-A966-B4C5D3B3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FA55D-4FFA-074B-94B8-2EAC692B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DAC-D832-834C-8D5D-4A715F65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9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762A-AA36-9346-9BF9-2596219B6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4C336-EA08-3945-BEFD-C2BB8DB47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C1475-BC01-384D-8274-4C0EE57C0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8E64-FC7A-AD40-B6AF-4FDB73042AAA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2C91F-AE46-B647-AD97-1DB50BD15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9625E-53A0-F84C-B82A-E6AE5CBC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DAC-D832-834C-8D5D-4A715F65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3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E416-2664-2A4A-BFA4-1649A2E2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0EF72-4D9C-0248-8D91-1C85B7DD9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BFDDF-F169-5F44-9FBD-0E01D071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8E64-FC7A-AD40-B6AF-4FDB73042AAA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22D62-2FF2-2F41-A79B-93806DF7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EDBFE-C274-3A49-9DE6-3493AD752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DAC-D832-834C-8D5D-4A715F65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4E9E3-0FFF-6B48-835B-8603F47E2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97CB2-D953-B942-9AD4-EC74942F9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EF72A-F74F-4E42-AF82-2830708F6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93260-55D8-3B4C-B461-9FB22A7D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8E64-FC7A-AD40-B6AF-4FDB73042AAA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F2454-40FC-7F4D-A17B-0186E33B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28950-52D8-B34D-83C2-936EA6F0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DAC-D832-834C-8D5D-4A715F65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6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5607-E6D4-6140-9105-51893BC3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3F78D-8389-444B-B0D0-EA3487391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B07AE-0E26-704A-907A-70B697AFC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E9A6D-668D-264B-AEDA-A77D1FDE3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A57287-412E-9C4E-ACC2-E0BE50E4F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21B24F-2A38-9E4A-8CFF-8AFE9F7F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8E64-FC7A-AD40-B6AF-4FDB73042AAA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5566E9-5C93-E246-A2CD-96F1F503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436F7-C306-D54A-9D2B-5DFC3C95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DAC-D832-834C-8D5D-4A715F65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5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ED5A-1FA9-BB45-9C75-DA8293163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765B1-6E7B-304D-AF5D-A4B28814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8E64-FC7A-AD40-B6AF-4FDB73042AAA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6BE5D-9C03-9C47-BA48-8E4B899F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47AB6-B6D5-3F45-ABAA-B09098CDA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DAC-D832-834C-8D5D-4A715F65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3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87CAC7-C4A9-364C-9454-4AA02EAD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8E64-FC7A-AD40-B6AF-4FDB73042AAA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C12C1-2FE7-CE4C-A372-1C16E109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7D277-C640-9B40-8129-8F3BC60C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DAC-D832-834C-8D5D-4A715F65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3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C6B0-FB26-1843-B267-0C5BC678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A4F51-1A7C-8F42-8352-23BE90591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44CBA-CFD4-0C4E-8270-EA75281FC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F948F-2D67-F14E-BB5D-474F946D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8E64-FC7A-AD40-B6AF-4FDB73042AAA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2D3E3-30A5-624B-8614-6DB76308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ED086-FC9D-0443-B8E6-A8A53F69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DAC-D832-834C-8D5D-4A715F65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2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9887-997E-874F-8257-897D1261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B4418C-A28A-2849-A82D-369F395A7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6412B-B7C6-8C43-ADC6-0C4830833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4B40E-1FC6-0D4F-A3BE-FA5E42C7C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8E64-FC7A-AD40-B6AF-4FDB73042AAA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A40E3-A5E2-8044-9B5D-211823C3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35FF3-9313-8A4E-BC5A-B31A2436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DAC-D832-834C-8D5D-4A715F65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3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7F6534-3F3E-4442-8C96-6F845DFE2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0744B-9618-E946-A856-5AC00D7F6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2697F-D2CC-A64D-8113-40E04ABCFC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28E64-FC7A-AD40-B6AF-4FDB73042AAA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091F-A5BC-CE46-9C44-628D7F46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A9E86-AA03-3343-A8E7-A5441D170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8BDAC-D832-834C-8D5D-4A715F65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4110-ABA1-FC4C-AE1B-8B7770C91F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AE199-0840-AC4D-B4B0-290232D299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5F2B0EB-A4A1-7F43-A974-1777FEFC3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18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4110-ABA1-FC4C-AE1B-8B7770C91F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AE199-0840-AC4D-B4B0-290232D299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BBFC7-6B39-B542-9C39-8CCC5CBBA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0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4110-ABA1-FC4C-AE1B-8B7770C91F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AE199-0840-AC4D-B4B0-290232D299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24708-09DE-684A-94A2-1E4AADC54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3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4110-ABA1-FC4C-AE1B-8B7770C91F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AE199-0840-AC4D-B4B0-290232D299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5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4110-ABA1-FC4C-AE1B-8B7770C91F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AE199-0840-AC4D-B4B0-290232D299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CB14E-3B5B-4041-BA09-D01B59A1D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4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4110-ABA1-FC4C-AE1B-8B7770C91F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AE199-0840-AC4D-B4B0-290232D299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CC957-FAA1-4F43-9996-06FE24671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5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4110-ABA1-FC4C-AE1B-8B7770C91F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AE199-0840-AC4D-B4B0-290232D299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DFE91-3337-FE4E-A7EF-43D152E39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3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4110-ABA1-FC4C-AE1B-8B7770C91F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AE199-0840-AC4D-B4B0-290232D299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20126-822C-DA4E-ACD1-F7E2DC257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8D1482-9A7B-0F46-B00A-3F82856E3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352407-B10B-F54C-996C-779EC7EECF78}"/>
              </a:ext>
            </a:extLst>
          </p:cNvPr>
          <p:cNvSpPr txBox="1"/>
          <p:nvPr/>
        </p:nvSpPr>
        <p:spPr>
          <a:xfrm>
            <a:off x="-74141" y="-667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4110-ABA1-FC4C-AE1B-8B7770C91F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AE199-0840-AC4D-B4B0-290232D299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54952-64CF-1942-82C4-C433F67F4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4110-ABA1-FC4C-AE1B-8B7770C91F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AE199-0840-AC4D-B4B0-290232D299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FAB60-4AC6-0E42-A30D-4303310A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3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4110-ABA1-FC4C-AE1B-8B7770C91F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AE199-0840-AC4D-B4B0-290232D299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24B7C-EE46-0748-9ECD-6FD7ED0D8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2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4110-ABA1-FC4C-AE1B-8B7770C91F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AE199-0840-AC4D-B4B0-290232D299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ECD4A-75DD-624D-A0CB-C2FFEDC92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63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2018-12-20T19:21:09Z</dcterms:created>
  <dcterms:modified xsi:type="dcterms:W3CDTF">2018-12-20T19:28:24Z</dcterms:modified>
</cp:coreProperties>
</file>